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_rels/notesSlide9.xml.rels" ContentType="application/vnd.openxmlformats-package.relationships+xml"/>
  <Override PartName="/ppt/notesSlides/_rels/notesSlide6.xml.rels" ContentType="application/vnd.openxmlformats-package.relationships+xml"/>
  <Override PartName="/ppt/notesSlides/_rels/notesSlide8.xml.rels" ContentType="application/vnd.openxmlformats-package.relationships+xml"/>
  <Override PartName="/ppt/notesSlides/_rels/notesSlide2.xml.rels" ContentType="application/vnd.openxmlformats-package.relationships+xml"/>
  <Override PartName="/ppt/notesSlides/_rels/notesSlide7.xml.rels" ContentType="application/vnd.openxmlformats-package.relationships+xml"/>
  <Override PartName="/ppt/notesSlides/_rels/notesSlide1.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_rels/presentation.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media/image1.jpeg" ContentType="image/jpeg"/>
  <Override PartName="/ppt/media/image10.png" ContentType="image/png"/>
  <Override PartName="/ppt/media/image2.png" ContentType="image/png"/>
  <Override PartName="/ppt/media/image9.jpeg" ContentType="image/jpeg"/>
  <Override PartName="/ppt/media/image3.png" ContentType="image/png"/>
  <Override PartName="/ppt/media/image4.png" ContentType="image/png"/>
  <Override PartName="/ppt/media/image8.jpeg" ContentType="image/jpeg"/>
  <Override PartName="/ppt/media/image5.jpeg" ContentType="image/jpeg"/>
  <Override PartName="/ppt/media/image6.png" ContentType="image/png"/>
  <Override PartName="/ppt/media/image7.jpeg" ContentType="image/jpeg"/>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xml" ContentType="application/vnd.openxmlformats-officedocument.presentationml.slide+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x="5849938" cy="3294063"/>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buNone/>
            </a:pPr>
            <a:r>
              <a:rPr b="0" lang="en-AU" sz="4400" spc="-1" strike="noStrike">
                <a:latin typeface="Arial"/>
              </a:rPr>
              <a:t>Click to move the slide</a:t>
            </a:r>
            <a:endParaRPr b="0" lang="en-AU" sz="4400" spc="-1" strike="noStrike">
              <a:latin typeface="Arial"/>
            </a:endParaRPr>
          </a:p>
        </p:txBody>
      </p:sp>
      <p:sp>
        <p:nvSpPr>
          <p:cNvPr id="125"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en-AU" sz="2000" spc="-1" strike="noStrike">
                <a:latin typeface="Arial"/>
              </a:rPr>
              <a:t>Click to edit the notes format</a:t>
            </a:r>
            <a:endParaRPr b="0" lang="en-AU" sz="2000" spc="-1" strike="noStrike">
              <a:latin typeface="Arial"/>
            </a:endParaRPr>
          </a:p>
        </p:txBody>
      </p:sp>
      <p:sp>
        <p:nvSpPr>
          <p:cNvPr id="126"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n-AU" sz="1400" spc="-1" strike="noStrike">
                <a:latin typeface="Times New Roman"/>
              </a:rPr>
              <a:t>&lt;header&gt;</a:t>
            </a:r>
            <a:endParaRPr b="0" lang="en-AU" sz="1400" spc="-1" strike="noStrike">
              <a:latin typeface="Times New Roman"/>
            </a:endParaRPr>
          </a:p>
        </p:txBody>
      </p:sp>
      <p:sp>
        <p:nvSpPr>
          <p:cNvPr id="127" name="PlaceHolder 4"/>
          <p:cNvSpPr>
            <a:spLocks noGrp="1"/>
          </p:cNvSpPr>
          <p:nvPr>
            <p:ph type="dt" idx="10"/>
          </p:nvPr>
        </p:nvSpPr>
        <p:spPr>
          <a:xfrm>
            <a:off x="4278960" y="0"/>
            <a:ext cx="3280680" cy="534240"/>
          </a:xfrm>
          <a:prstGeom prst="rect">
            <a:avLst/>
          </a:prstGeom>
          <a:noFill/>
          <a:ln w="0">
            <a:noFill/>
          </a:ln>
        </p:spPr>
        <p:txBody>
          <a:bodyPr lIns="0" rIns="0" tIns="0" bIns="0" anchor="t">
            <a:noAutofit/>
          </a:bodyPr>
          <a:lstStyle>
            <a:lvl1pPr algn="r">
              <a:buNone/>
              <a:defRPr b="0" lang="en-AU" sz="1400" spc="-1" strike="noStrike">
                <a:latin typeface="Times New Roman"/>
              </a:defRPr>
            </a:lvl1pPr>
          </a:lstStyle>
          <a:p>
            <a:pPr algn="r">
              <a:buNone/>
            </a:pPr>
            <a:r>
              <a:rPr b="0" lang="en-AU" sz="1400" spc="-1" strike="noStrike">
                <a:latin typeface="Times New Roman"/>
              </a:rPr>
              <a:t>&lt;date/time&gt;</a:t>
            </a:r>
            <a:endParaRPr b="0" lang="en-AU" sz="1400" spc="-1" strike="noStrike">
              <a:latin typeface="Times New Roman"/>
            </a:endParaRPr>
          </a:p>
        </p:txBody>
      </p:sp>
      <p:sp>
        <p:nvSpPr>
          <p:cNvPr id="128" name="PlaceHolder 5"/>
          <p:cNvSpPr>
            <a:spLocks noGrp="1"/>
          </p:cNvSpPr>
          <p:nvPr>
            <p:ph type="ftr" idx="11"/>
          </p:nvPr>
        </p:nvSpPr>
        <p:spPr>
          <a:xfrm>
            <a:off x="0" y="10157400"/>
            <a:ext cx="3280680" cy="534240"/>
          </a:xfrm>
          <a:prstGeom prst="rect">
            <a:avLst/>
          </a:prstGeom>
          <a:noFill/>
          <a:ln w="0">
            <a:noFill/>
          </a:ln>
        </p:spPr>
        <p:txBody>
          <a:bodyPr lIns="0" rIns="0" tIns="0" bIns="0" anchor="b">
            <a:noAutofit/>
          </a:bodyPr>
          <a:lstStyle>
            <a:lvl1pPr>
              <a:defRPr b="0" lang="en-AU" sz="1400" spc="-1" strike="noStrike">
                <a:latin typeface="Times New Roman"/>
              </a:defRPr>
            </a:lvl1pPr>
          </a:lstStyle>
          <a:p>
            <a:r>
              <a:rPr b="0" lang="en-AU" sz="1400" spc="-1" strike="noStrike">
                <a:latin typeface="Times New Roman"/>
              </a:rPr>
              <a:t>&lt;footer&gt;</a:t>
            </a:r>
            <a:endParaRPr b="0" lang="en-AU" sz="1400" spc="-1" strike="noStrike">
              <a:latin typeface="Times New Roman"/>
            </a:endParaRPr>
          </a:p>
        </p:txBody>
      </p:sp>
      <p:sp>
        <p:nvSpPr>
          <p:cNvPr id="129" name="PlaceHolder 6"/>
          <p:cNvSpPr>
            <a:spLocks noGrp="1"/>
          </p:cNvSpPr>
          <p:nvPr>
            <p:ph type="sldNum" idx="12"/>
          </p:nvPr>
        </p:nvSpPr>
        <p:spPr>
          <a:xfrm>
            <a:off x="4278960" y="10157400"/>
            <a:ext cx="3280680" cy="534240"/>
          </a:xfrm>
          <a:prstGeom prst="rect">
            <a:avLst/>
          </a:prstGeom>
          <a:noFill/>
          <a:ln w="0">
            <a:noFill/>
          </a:ln>
        </p:spPr>
        <p:txBody>
          <a:bodyPr lIns="0" rIns="0" tIns="0" bIns="0" anchor="b">
            <a:noAutofit/>
          </a:bodyPr>
          <a:lstStyle>
            <a:lvl1pPr algn="r">
              <a:buNone/>
              <a:defRPr b="0" lang="en-AU" sz="1400" spc="-1" strike="noStrike">
                <a:latin typeface="Times New Roman"/>
              </a:defRPr>
            </a:lvl1pPr>
          </a:lstStyle>
          <a:p>
            <a:pPr algn="r">
              <a:buNone/>
            </a:pPr>
            <a:fld id="{2AE8B21A-A7A9-47A5-A6A6-B8047752F310}" type="slidenum">
              <a:rPr b="0" lang="en-AU" sz="1400" spc="-1" strike="noStrike">
                <a:latin typeface="Times New Roman"/>
              </a:rPr>
              <a:t>&lt;number&gt;</a:t>
            </a:fld>
            <a:endParaRPr b="0" lang="en-AU"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hyperlink" Target="https://www.tomw.net.au/ict_sustainability/" TargetMode="External"/><Relationship Id="rId2" Type="http://schemas.openxmlformats.org/officeDocument/2006/relationships/slide" Target="../slides/slide4.xml"/><Relationship Id="rId3"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hyperlink" Target="https://comp.anu.edu.au/TechLauncher/current_students/evaluation/project_audits/" TargetMode="External"/><Relationship Id="rId2" Type="http://schemas.openxmlformats.org/officeDocument/2006/relationships/slide" Target="../slides/slide8.xml"/><Relationship Id="rId3"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sldImg"/>
          </p:nvPr>
        </p:nvSpPr>
        <p:spPr>
          <a:xfrm>
            <a:off x="1371600" y="763560"/>
            <a:ext cx="5028840" cy="3076200"/>
          </a:xfrm>
          <a:prstGeom prst="rect">
            <a:avLst/>
          </a:prstGeom>
          <a:ln w="0">
            <a:noFill/>
          </a:ln>
        </p:spPr>
      </p:sp>
      <p:sp>
        <p:nvSpPr>
          <p:cNvPr id="172" name=""/>
          <p:cNvSpPr/>
          <p:nvPr/>
        </p:nvSpPr>
        <p:spPr>
          <a:xfrm>
            <a:off x="1371600" y="4160880"/>
            <a:ext cx="5121000" cy="5532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0" rIns="0" tIns="12240" bIns="0" anchor="t">
            <a:noAutofit/>
          </a:bodyPr>
          <a:p>
            <a:pPr>
              <a:lnSpc>
                <a:spcPct val="100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0" lang="en-US" sz="1200" spc="-1" strike="noStrike">
                <a:solidFill>
                  <a:srgbClr val="444444"/>
                </a:solidFill>
                <a:latin typeface="Arial"/>
                <a:ea typeface="Linux Libertine G"/>
              </a:rPr>
              <a:t>Teaching Green Computing Online: 15 Years of Student Engagement via Nudging, by Tom Worthington, School of Computing, the Australian National University, April 2024. </a:t>
            </a:r>
            <a:endParaRPr b="0" lang="en-AU" sz="1200" spc="-1" strike="noStrike">
              <a:latin typeface="Arial"/>
            </a:endParaRPr>
          </a:p>
          <a:p>
            <a:pPr>
              <a:lnSpc>
                <a:spcPct val="100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endParaRPr b="0" lang="en-AU" sz="1200" spc="-1" strike="noStrike">
              <a:latin typeface="Arial"/>
            </a:endParaRPr>
          </a:p>
          <a:p>
            <a:pPr>
              <a:lnSpc>
                <a:spcPct val="100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0" lang="en-US" sz="1200" spc="-1" strike="noStrike">
                <a:solidFill>
                  <a:srgbClr val="444444"/>
                </a:solidFill>
                <a:latin typeface="Arial"/>
                <a:ea typeface="Linux Libertine G"/>
              </a:rPr>
              <a:t>For HERDSA Special Interest Group Online Engagement in Higher Education, Wednesday 10th April 2024, 1:00 pm AEST (free online).</a:t>
            </a:r>
            <a:endParaRPr b="0" lang="en-AU" sz="1200" spc="-1" strike="noStrike">
              <a:latin typeface="Arial"/>
            </a:endParaRPr>
          </a:p>
          <a:p>
            <a:pPr>
              <a:lnSpc>
                <a:spcPct val="100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endParaRPr b="0" lang="en-AU" sz="1200" spc="-1" strike="noStrike">
              <a:latin typeface="Arial"/>
            </a:endParaRPr>
          </a:p>
          <a:p>
            <a:pPr>
              <a:lnSpc>
                <a:spcPct val="100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1" lang="en-US" sz="1200" spc="-1" strike="noStrike">
                <a:solidFill>
                  <a:srgbClr val="444444"/>
                </a:solidFill>
                <a:latin typeface="Arial"/>
                <a:ea typeface="Linux Libertine G"/>
              </a:rPr>
              <a:t>Event description</a:t>
            </a:r>
            <a:endParaRPr b="0" lang="en-AU" sz="1200" spc="-1" strike="noStrike">
              <a:latin typeface="Arial"/>
            </a:endParaRPr>
          </a:p>
          <a:p>
            <a:pPr>
              <a:lnSpc>
                <a:spcPct val="100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0" lang="en-US" sz="1200" spc="-1" strike="noStrike">
                <a:solidFill>
                  <a:srgbClr val="444444"/>
                </a:solidFill>
                <a:latin typeface="Arial"/>
                <a:ea typeface="Linux Libertine G"/>
              </a:rPr>
              <a:t>In 2008 the Australian Computer Society commissioned Tom Worthington to design an online course in green computing. This course formed part of the Australian Computer Society’s professional development program. This was later run at the Australian National University as a masters course, and is still offered fifteen years later through Athabasca University (Canada).</a:t>
            </a:r>
            <a:endParaRPr b="0" lang="en-AU" sz="1200" spc="-1" strike="noStrike">
              <a:latin typeface="Arial"/>
            </a:endParaRPr>
          </a:p>
          <a:p>
            <a:pPr>
              <a:lnSpc>
                <a:spcPct val="100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0" lang="en-US" sz="1200" spc="-1" strike="noStrike">
                <a:solidFill>
                  <a:srgbClr val="444444"/>
                </a:solidFill>
                <a:latin typeface="Arial"/>
                <a:ea typeface="Linux Libertine G"/>
              </a:rPr>
              <a:t>The course uses a conventional text-based distance education format, with no video, and no webinars. Why? What was the rationale? This presentation shares key design principles of this unique format that has positively impacted student engagement. As a means of facilitating student engagement nudging techniques have been employed.</a:t>
            </a:r>
            <a:endParaRPr b="0" lang="en-AU" sz="1200" spc="-1" strike="noStrike">
              <a:latin typeface="Arial"/>
            </a:endParaRPr>
          </a:p>
          <a:p>
            <a:pPr>
              <a:lnSpc>
                <a:spcPct val="100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0" lang="en-US" sz="1200" spc="-1" strike="noStrike">
                <a:solidFill>
                  <a:srgbClr val="444444"/>
                </a:solidFill>
                <a:latin typeface="Arial"/>
                <a:ea typeface="Linux Libertine G"/>
              </a:rPr>
              <a:t>This HERDSA Special Interest Group, Online Engagement in Higher Education, will discuss the factors that have improved online student engagement and consider implications and applications of their own online courses, including a coordinated nudging process. This event will provide insights for those looking to adopt a nudging approach to better facilitate student engagement and learning.</a:t>
            </a:r>
            <a:endParaRPr b="0" lang="en-AU" sz="1200" spc="-1" strike="noStrike">
              <a:latin typeface="Arial"/>
            </a:endParaRPr>
          </a:p>
          <a:p>
            <a:pPr>
              <a:lnSpc>
                <a:spcPct val="100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0" lang="en-US" sz="1200" spc="-1" strike="noStrike">
                <a:solidFill>
                  <a:srgbClr val="444444"/>
                </a:solidFill>
                <a:latin typeface="Arial"/>
                <a:ea typeface="Linux Libertine G"/>
              </a:rPr>
              <a:t>Join this to see how this works, and can be applied at your institution.</a:t>
            </a:r>
            <a:endParaRPr b="0" lang="en-AU" sz="12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sldImg"/>
          </p:nvPr>
        </p:nvSpPr>
        <p:spPr>
          <a:xfrm>
            <a:off x="1371600" y="763560"/>
            <a:ext cx="5028840" cy="3076200"/>
          </a:xfrm>
          <a:prstGeom prst="rect">
            <a:avLst/>
          </a:prstGeom>
          <a:ln w="0">
            <a:noFill/>
          </a:ln>
        </p:spPr>
      </p:sp>
      <p:sp>
        <p:nvSpPr>
          <p:cNvPr id="174" name=""/>
          <p:cNvSpPr/>
          <p:nvPr/>
        </p:nvSpPr>
        <p:spPr>
          <a:xfrm>
            <a:off x="1371600" y="3932280"/>
            <a:ext cx="5028840" cy="5371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0" rIns="0" tIns="9000" bIns="0" anchor="t">
            <a:noAutofit/>
          </a:bodyPr>
          <a:p>
            <a:pPr>
              <a:lnSpc>
                <a:spcPct val="94000"/>
              </a:lnSpc>
              <a:spcBef>
                <a:spcPts val="150"/>
              </a:spcBef>
              <a:spcAft>
                <a:spcPts val="1587"/>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endParaRPr b="0" lang="en-AU" sz="1200" spc="-1" strike="noStrike">
              <a:latin typeface="Arial"/>
            </a:endParaRPr>
          </a:p>
          <a:p>
            <a:pPr>
              <a:lnSpc>
                <a:spcPct val="94000"/>
              </a:lnSpc>
              <a:spcBef>
                <a:spcPts val="150"/>
              </a:spcBef>
              <a:spcAft>
                <a:spcPts val="1587"/>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endParaRPr b="0" lang="en-AU" sz="1200" spc="-1" strike="noStrike">
              <a:latin typeface="Arial"/>
            </a:endParaRPr>
          </a:p>
        </p:txBody>
      </p:sp>
      <p:sp>
        <p:nvSpPr>
          <p:cNvPr id="175" name=""/>
          <p:cNvSpPr/>
          <p:nvPr/>
        </p:nvSpPr>
        <p:spPr>
          <a:xfrm>
            <a:off x="1371600" y="4022640"/>
            <a:ext cx="5028840" cy="5065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54000" bIns="45000" anchor="t">
            <a:noAutofit/>
          </a:bodyPr>
          <a:p>
            <a:pPr>
              <a:lnSpc>
                <a:spcPct val="94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1" lang="en-US" sz="1200" spc="-1" strike="noStrike">
                <a:solidFill>
                  <a:srgbClr val="000000"/>
                </a:solidFill>
                <a:latin typeface="Arial"/>
                <a:ea typeface="Arial"/>
              </a:rPr>
              <a:t>About the Speaker:</a:t>
            </a:r>
            <a:r>
              <a:rPr b="0" lang="en-US" sz="1200" spc="-1" strike="noStrike">
                <a:solidFill>
                  <a:srgbClr val="000000"/>
                </a:solidFill>
                <a:latin typeface="Arial"/>
                <a:ea typeface="Arial"/>
              </a:rPr>
              <a:t> Tom Worthington is an independent computer professional, educational designer and an Honorary Senior Lecturer in the School of Computing at the Australian National University.</a:t>
            </a:r>
            <a:endParaRPr b="0" lang="en-AU" sz="1200" spc="-1" strike="noStrike">
              <a:latin typeface="Arial"/>
            </a:endParaRPr>
          </a:p>
          <a:p>
            <a:pPr>
              <a:lnSpc>
                <a:spcPct val="94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endParaRPr b="0" lang="en-AU" sz="1200" spc="-1" strike="noStrike">
              <a:latin typeface="Arial"/>
            </a:endParaRPr>
          </a:p>
          <a:p>
            <a:pPr>
              <a:lnSpc>
                <a:spcPct val="94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0" lang="en-US" sz="1200" spc="-1" strike="noStrike">
                <a:solidFill>
                  <a:srgbClr val="000000"/>
                </a:solidFill>
                <a:latin typeface="Arial"/>
                <a:ea typeface="Arial"/>
              </a:rPr>
              <a:t>A Certified Professional member of the Australian Computer Society, in 2015 Tom received a national gold Digital Disruptors Award for "ICT Education" and in 2010 was Canberra ICT Educator of the Year. Tom previously worked on IT policy for the Australian Government, and in 1999 he was elected a Fellow of the Australian Computer Society for his contribution to the development of public Internet policy. He is a Past President, Honorary Life Member, Certified Professional and a Certified Computer Professional of the society as well as a life member of the Institute of Electrical and Electronics Engineers, and Fellow of Advance HE (UK).</a:t>
            </a:r>
            <a:endParaRPr b="0" lang="en-AU" sz="1200" spc="-1" strike="noStrike">
              <a:latin typeface="Arial"/>
            </a:endParaRPr>
          </a:p>
          <a:p>
            <a:pPr>
              <a:lnSpc>
                <a:spcPct val="94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endParaRPr b="0" lang="en-AU" sz="1200" spc="-1" strike="noStrike">
              <a:latin typeface="Arial"/>
            </a:endParaRPr>
          </a:p>
          <a:p>
            <a:pPr>
              <a:lnSpc>
                <a:spcPct val="94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0" lang="en-US" sz="1200" spc="-1" strike="noStrike">
                <a:solidFill>
                  <a:srgbClr val="000000"/>
                </a:solidFill>
                <a:latin typeface="Arial"/>
                <a:ea typeface="Arial"/>
              </a:rPr>
              <a:t>Tom has a Masters in Education (specializing in Distance Education) from Athabasca University, a Graduate Certificate in Higher Education from the Australian National University and a Certificate IV in Training and Assessment from the Canberra Institute of Technology. He blogs as the HigherEducationWhisperer.com. </a:t>
            </a:r>
            <a:endParaRPr b="0" lang="en-AU" sz="1200" spc="-1" strike="noStrike">
              <a:latin typeface="Arial"/>
            </a:endParaRPr>
          </a:p>
          <a:p>
            <a:pPr>
              <a:lnSpc>
                <a:spcPct val="94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endParaRPr b="0" lang="en-AU" sz="1200" spc="-1" strike="noStrike">
              <a:latin typeface="Arial"/>
            </a:endParaRPr>
          </a:p>
          <a:p>
            <a:pPr>
              <a:lnSpc>
                <a:spcPct val="94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0" lang="en-US" sz="1200" spc="-1" strike="noStrike">
                <a:solidFill>
                  <a:srgbClr val="000000"/>
                </a:solidFill>
                <a:latin typeface="Arial"/>
                <a:ea typeface="Arial"/>
              </a:rPr>
              <a:t>While an Honorary  Lecturer in Computer Science at the Australian National University, and the Professional Education Governance Committee of the Australian Computer Society, his views here do not necessarily reflect those of either organization.</a:t>
            </a:r>
            <a:endParaRPr b="0" lang="en-AU"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sldImg"/>
          </p:nvPr>
        </p:nvSpPr>
        <p:spPr>
          <a:xfrm>
            <a:off x="1371600" y="763560"/>
            <a:ext cx="5028840" cy="3076200"/>
          </a:xfrm>
          <a:prstGeom prst="rect">
            <a:avLst/>
          </a:prstGeom>
          <a:ln w="0">
            <a:noFill/>
          </a:ln>
        </p:spPr>
      </p:sp>
      <p:sp>
        <p:nvSpPr>
          <p:cNvPr id="177" name=""/>
          <p:cNvSpPr/>
          <p:nvPr/>
        </p:nvSpPr>
        <p:spPr>
          <a:xfrm>
            <a:off x="900000" y="3959280"/>
            <a:ext cx="6119640" cy="55796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0" rIns="0" tIns="12240" bIns="0" anchor="t">
            <a:noAutofit/>
          </a:bodyPr>
          <a:p>
            <a:pPr>
              <a:lnSpc>
                <a:spcPct val="94000"/>
              </a:lnSpc>
              <a:spcBef>
                <a:spcPts val="150"/>
              </a:spcBef>
              <a:spcAft>
                <a:spcPts val="1587"/>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0" lang="en-US" sz="1200" spc="-1" strike="noStrike">
                <a:solidFill>
                  <a:srgbClr val="000000"/>
                </a:solidFill>
                <a:latin typeface="Arial"/>
                <a:ea typeface="Droid Sans Fallback"/>
              </a:rPr>
              <a:t>Computers and telecommunications (ICT) equipment are powered by electricity. If the electricity is generated by burning fossil fuel, this releases carbon dioxide (CO2) into the atmosphere. The CO2 is a greenhouse gas, which traps sunlight, causing global warming.</a:t>
            </a:r>
            <a:endParaRPr b="0" lang="en-AU" sz="1200" spc="-1" strike="noStrike">
              <a:latin typeface="Arial"/>
            </a:endParaRPr>
          </a:p>
          <a:p>
            <a:pPr>
              <a:lnSpc>
                <a:spcPct val="94000"/>
              </a:lnSpc>
              <a:spcBef>
                <a:spcPts val="150"/>
              </a:spcBef>
              <a:spcAft>
                <a:spcPts val="1587"/>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0" lang="en-US" sz="1200" spc="-1" strike="noStrike">
                <a:solidFill>
                  <a:srgbClr val="000000"/>
                </a:solidFill>
                <a:latin typeface="Arial"/>
                <a:ea typeface="Droid Sans Fallback"/>
              </a:rPr>
              <a:t>A carbon emissions audit for the the Australian Computer Society (ACS), reported in 2007 that 1.52% of Australian carbon emissions were attributable to computers and telecommunications equipment. </a:t>
            </a:r>
            <a:endParaRPr b="0" lang="en-AU" sz="1200" spc="-1" strike="noStrike">
              <a:latin typeface="Arial"/>
            </a:endParaRPr>
          </a:p>
          <a:p>
            <a:pPr>
              <a:lnSpc>
                <a:spcPct val="94000"/>
              </a:lnSpc>
              <a:spcBef>
                <a:spcPts val="150"/>
              </a:spcBef>
              <a:spcAft>
                <a:spcPts val="1587"/>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1" lang="en-US" sz="1200" spc="-1" strike="noStrike">
                <a:solidFill>
                  <a:srgbClr val="000000"/>
                </a:solidFill>
                <a:latin typeface="Arial"/>
                <a:ea typeface="Droid Sans Fallback"/>
              </a:rPr>
              <a:t>Reference</a:t>
            </a:r>
            <a:endParaRPr b="0" lang="en-AU" sz="1200" spc="-1" strike="noStrike">
              <a:latin typeface="Arial"/>
            </a:endParaRPr>
          </a:p>
          <a:p>
            <a:pPr>
              <a:lnSpc>
                <a:spcPct val="94000"/>
              </a:lnSpc>
              <a:spcBef>
                <a:spcPts val="150"/>
              </a:spcBef>
              <a:spcAft>
                <a:spcPts val="1587"/>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0" lang="en-US" sz="1200" spc="-1" strike="noStrike">
                <a:solidFill>
                  <a:srgbClr val="000000"/>
                </a:solidFill>
                <a:latin typeface="Arial"/>
                <a:ea typeface="Droid Sans Fallback"/>
              </a:rPr>
              <a:t>Audit of Carbon Emissions resulting from ICT usage by Australia Business, by Shadi Haddad, Ethan Group Pty Limited. For the Australian Computer Society, August 2007 https://web.archive.org/web/20070907015722/http://www.acs.org.au/acs_policies/docs/2007/greenictaudit.pdf</a:t>
            </a:r>
            <a:endParaRPr b="0" lang="en-AU" sz="12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sldImg"/>
          </p:nvPr>
        </p:nvSpPr>
        <p:spPr>
          <a:xfrm>
            <a:off x="1371600" y="763560"/>
            <a:ext cx="4992480" cy="3039840"/>
          </a:xfrm>
          <a:prstGeom prst="rect">
            <a:avLst/>
          </a:prstGeom>
          <a:ln w="0">
            <a:noFill/>
          </a:ln>
        </p:spPr>
      </p:sp>
      <p:sp>
        <p:nvSpPr>
          <p:cNvPr id="179" name="PlaceHolder 2"/>
          <p:cNvSpPr>
            <a:spLocks noGrp="1"/>
          </p:cNvSpPr>
          <p:nvPr>
            <p:ph type="body"/>
          </p:nvPr>
        </p:nvSpPr>
        <p:spPr>
          <a:xfrm>
            <a:off x="1371240" y="3931920"/>
            <a:ext cx="4992480" cy="4244400"/>
          </a:xfrm>
          <a:prstGeom prst="rect">
            <a:avLst/>
          </a:prstGeom>
          <a:noFill/>
          <a:ln w="0">
            <a:noFill/>
          </a:ln>
        </p:spPr>
        <p:txBody>
          <a:bodyPr lIns="0" rIns="0" tIns="0" bIns="0" anchor="t">
            <a:noAutofit/>
          </a:bodyPr>
          <a:p>
            <a:pPr marL="216000" indent="-216000">
              <a:lnSpc>
                <a:spcPct val="100000"/>
              </a:lnSpc>
              <a:buNone/>
            </a:pPr>
            <a:r>
              <a:rPr b="0" lang="en-AU" sz="1200" spc="-1" strike="noStrike">
                <a:solidFill>
                  <a:srgbClr val="000000"/>
                </a:solidFill>
                <a:latin typeface="Times New Roman"/>
              </a:rPr>
              <a:t>The Australian Computer Society (ACS) commissioned a course in 2008 on how to measure and reduce ICT CO</a:t>
            </a:r>
            <a:r>
              <a:rPr b="0" lang="en-AU" sz="1200" spc="-1" strike="noStrike" baseline="-8000">
                <a:solidFill>
                  <a:srgbClr val="000000"/>
                </a:solidFill>
                <a:latin typeface="Times New Roman"/>
              </a:rPr>
              <a:t>2</a:t>
            </a:r>
            <a:r>
              <a:rPr b="0" lang="en-AU" sz="1200" spc="-1" strike="noStrike">
                <a:solidFill>
                  <a:srgbClr val="000000"/>
                </a:solidFill>
                <a:latin typeface="Times New Roman"/>
              </a:rPr>
              <a:t>. This was part of a graduate certificate offered by the ACS to working computer professionals. Some universities offered credit in masters programs to those undertaking the program’s courses, and it was offered through Open Universities Australia. </a:t>
            </a:r>
            <a:endParaRPr b="0" lang="en-AU" sz="1200" spc="-1" strike="noStrike">
              <a:latin typeface="Arial"/>
            </a:endParaRPr>
          </a:p>
          <a:p>
            <a:pPr marL="216000" indent="-216000">
              <a:lnSpc>
                <a:spcPct val="100000"/>
              </a:lnSpc>
              <a:buNone/>
            </a:pPr>
            <a:r>
              <a:rPr b="0" lang="en-AU" sz="1200" spc="-1" strike="noStrike">
                <a:solidFill>
                  <a:srgbClr val="000000"/>
                </a:solidFill>
                <a:latin typeface="Times New Roman"/>
              </a:rPr>
              <a:t>The course was developed by Tom Worthington and first run by ACS in February 2009 as “Green ICT Strategies”. He then adapted it for the computing graduate program at Australian National University (ANU), where it ran from July 2009 as “Green Information Technology Strategies” (COMP7310). It was then adapted by one of the ANU students as “Green ICT Strategies” for Athabasca University (Canada) in 2011, where it is still offered today.</a:t>
            </a:r>
            <a:endParaRPr b="0" lang="en-AU" sz="1200" spc="-1" strike="noStrike">
              <a:latin typeface="Arial"/>
            </a:endParaRPr>
          </a:p>
          <a:p>
            <a:pPr marL="216000" indent="-216000">
              <a:lnSpc>
                <a:spcPct val="100000"/>
              </a:lnSpc>
              <a:buNone/>
            </a:pPr>
            <a:r>
              <a:rPr b="0" lang="en-AU" sz="1200" spc="-1" strike="noStrike">
                <a:solidFill>
                  <a:srgbClr val="000000"/>
                </a:solidFill>
                <a:latin typeface="Times New Roman"/>
              </a:rPr>
              <a:t>The course notes are available free for use, under a Creative Commons licence:</a:t>
            </a:r>
            <a:endParaRPr b="0" lang="en-AU" sz="1200" spc="-1" strike="noStrike">
              <a:latin typeface="Arial"/>
            </a:endParaRPr>
          </a:p>
          <a:p>
            <a:pPr marL="216000" indent="-216000">
              <a:lnSpc>
                <a:spcPct val="100000"/>
              </a:lnSpc>
              <a:spcBef>
                <a:spcPts val="451"/>
              </a:spcBef>
              <a:buClr>
                <a:srgbClr val="000000"/>
              </a:buClr>
              <a:buSzPct val="45000"/>
              <a:buFont typeface="Wingdings" charset="2"/>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AU" sz="1200" spc="-1" strike="noStrike">
                <a:solidFill>
                  <a:srgbClr val="000000"/>
                </a:solidFill>
                <a:latin typeface="Times New Roman"/>
              </a:rPr>
              <a:t>ICT Sustainability: Assessment and Strategies for a Low Carbon Future, Tom Worthington, 2018 </a:t>
            </a:r>
            <a:r>
              <a:rPr b="0" lang="en-AU" sz="1200" spc="-1" strike="noStrike" u="sng">
                <a:solidFill>
                  <a:srgbClr val="000000"/>
                </a:solidFill>
                <a:uFillTx/>
                <a:latin typeface="Times New Roman"/>
                <a:hlinkClick r:id="rId1"/>
              </a:rPr>
              <a:t>https://www.tomw.net.au/ict_sustainability/</a:t>
            </a:r>
            <a:br>
              <a:rPr sz="1200"/>
            </a:br>
            <a:r>
              <a:rPr b="0" lang="en-AU" sz="1200" spc="-1" strike="noStrike">
                <a:solidFill>
                  <a:srgbClr val="000000"/>
                </a:solidFill>
                <a:latin typeface="Times New Roman"/>
              </a:rPr>
              <a:t> </a:t>
            </a:r>
            <a:endParaRPr b="0" lang="en-AU" sz="1200" spc="-1" strike="noStrike">
              <a:latin typeface="Arial"/>
            </a:endParaRPr>
          </a:p>
          <a:p>
            <a:pPr marL="216000" indent="-216000">
              <a:lnSpc>
                <a:spcPct val="100000"/>
              </a:lnSpc>
              <a:spcBef>
                <a:spcPts val="451"/>
              </a:spcBef>
              <a:buClr>
                <a:srgbClr val="000000"/>
              </a:buClr>
              <a:buSzPct val="45000"/>
              <a:buFont typeface="Wingdings" charset="2"/>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AU" sz="1200" spc="-1" strike="noStrike">
                <a:solidFill>
                  <a:srgbClr val="000000"/>
                </a:solidFill>
                <a:latin typeface="Times New Roman"/>
              </a:rPr>
              <a:t>As described in:</a:t>
            </a:r>
            <a:br>
              <a:rPr sz="1200"/>
            </a:br>
            <a:br>
              <a:rPr sz="1200"/>
            </a:br>
            <a:r>
              <a:rPr b="0" lang="en-AU" sz="1200" spc="-1" strike="noStrike">
                <a:solidFill>
                  <a:srgbClr val="000000"/>
                </a:solidFill>
                <a:latin typeface="Times New Roman"/>
              </a:rPr>
              <a:t>Worthington, T., "A Green computing professional education course online: Designing and delivering a course in ICT sustainability using Internet and eBooks," Computer Science &amp; Education (ICCSE), 2012 7th International Conference on , vol., no., pp.263,266, 14-17 July 2012 URL: http://dx.doi.org/10.1109/ICCSE.2012.6295070</a:t>
            </a:r>
            <a:endParaRPr b="0" lang="en-AU" sz="12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sldImg"/>
          </p:nvPr>
        </p:nvSpPr>
        <p:spPr>
          <a:xfrm>
            <a:off x="1371600" y="763560"/>
            <a:ext cx="4992480" cy="3039840"/>
          </a:xfrm>
          <a:prstGeom prst="rect">
            <a:avLst/>
          </a:prstGeom>
          <a:ln w="0">
            <a:noFill/>
          </a:ln>
        </p:spPr>
      </p:sp>
      <p:sp>
        <p:nvSpPr>
          <p:cNvPr id="181" name="PlaceHolder 2"/>
          <p:cNvSpPr>
            <a:spLocks noGrp="1"/>
          </p:cNvSpPr>
          <p:nvPr>
            <p:ph type="body"/>
          </p:nvPr>
        </p:nvSpPr>
        <p:spPr>
          <a:xfrm>
            <a:off x="1371240" y="3931920"/>
            <a:ext cx="4992480" cy="2852280"/>
          </a:xfrm>
          <a:prstGeom prst="rect">
            <a:avLst/>
          </a:prstGeom>
          <a:noFill/>
          <a:ln w="0">
            <a:noFill/>
          </a:ln>
        </p:spPr>
        <p:txBody>
          <a:bodyPr lIns="0" rIns="0" tIns="0" bIns="0" anchor="t">
            <a:noAutofit/>
          </a:bodyPr>
          <a:p>
            <a:pPr marL="216000" indent="-216000">
              <a:lnSpc>
                <a:spcPct val="100000"/>
              </a:lnSpc>
              <a:buNone/>
            </a:pPr>
            <a:r>
              <a:rPr b="0" lang="en-AU" sz="1200" spc="-1" strike="noStrike">
                <a:solidFill>
                  <a:srgbClr val="000000"/>
                </a:solidFill>
                <a:latin typeface="Times New Roman"/>
              </a:rPr>
              <a:t>The course notes are provided as a Moodle eBook, delivered using the Moodle Learning Management System (MLS). Each week’s work is one chapter of the book, ending with a small assessed student exercise. Moodle uses HTML, and the content uses default formatting. This allowed the course to be exported from  the ACS Moodle instance to ANU and from ANU to Athabasca University with each taking on the style imposed by that institution. It also allowed Kindle, PDF, and paper published versions to be produced.</a:t>
            </a:r>
            <a:br>
              <a:rPr sz="1200"/>
            </a:br>
            <a:br>
              <a:rPr sz="1200"/>
            </a:br>
            <a:r>
              <a:rPr b="0" lang="en-AU" sz="1200" spc="-1" strike="noStrike">
                <a:solidFill>
                  <a:srgbClr val="000000"/>
                </a:solidFill>
                <a:latin typeface="Times New Roman"/>
              </a:rPr>
              <a:t>The use of default web text allows students using mobile phones, and those on slow Internet connections to have access. It also allows for text to speech, and other accessibility devices to be used.</a:t>
            </a:r>
            <a:endParaRPr b="0" lang="en-AU" sz="1200" spc="-1" strike="noStrike">
              <a:latin typeface="Arial"/>
            </a:endParaRPr>
          </a:p>
          <a:p>
            <a:pPr marL="216000" indent="-216000">
              <a:lnSpc>
                <a:spcPct val="100000"/>
              </a:lnSpc>
              <a:buNone/>
            </a:pPr>
            <a:endParaRPr b="0" lang="en-AU" sz="1200" spc="-1" strike="noStrike">
              <a:latin typeface="Arial"/>
            </a:endParaRPr>
          </a:p>
          <a:p>
            <a:pPr marL="216000" indent="-216000">
              <a:lnSpc>
                <a:spcPct val="100000"/>
              </a:lnSpc>
              <a:spcBef>
                <a:spcPts val="451"/>
              </a:spcBef>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AU" sz="1200" spc="-1" strike="noStrike">
                <a:solidFill>
                  <a:srgbClr val="000000"/>
                </a:solidFill>
                <a:latin typeface="Times New Roman"/>
                <a:ea typeface="Noto Sans CJK SC"/>
              </a:rPr>
              <a:t>Footnote: The photo shows Brian Stewart, currently Chief Information Officer at Simon Fraser University. Brian undertook the green computing course at ANU, then adapted it for Canada, at Athabasca University, when CIO there.</a:t>
            </a:r>
            <a:endParaRPr b="0" lang="en-AU" sz="12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sldImg"/>
          </p:nvPr>
        </p:nvSpPr>
        <p:spPr>
          <a:xfrm>
            <a:off x="1371600" y="2160000"/>
            <a:ext cx="4992480" cy="3039840"/>
          </a:xfrm>
          <a:prstGeom prst="rect">
            <a:avLst/>
          </a:prstGeom>
          <a:ln w="0">
            <a:noFill/>
          </a:ln>
        </p:spPr>
      </p:sp>
      <p:sp>
        <p:nvSpPr>
          <p:cNvPr id="183" name="PlaceHolder 2"/>
          <p:cNvSpPr>
            <a:spLocks noGrp="1"/>
          </p:cNvSpPr>
          <p:nvPr>
            <p:ph type="body"/>
          </p:nvPr>
        </p:nvSpPr>
        <p:spPr>
          <a:xfrm>
            <a:off x="1371240" y="5307840"/>
            <a:ext cx="4992480" cy="4061880"/>
          </a:xfrm>
          <a:prstGeom prst="rect">
            <a:avLst/>
          </a:prstGeom>
          <a:noFill/>
          <a:ln w="0">
            <a:noFill/>
          </a:ln>
        </p:spPr>
        <p:txBody>
          <a:bodyPr lIns="0" rIns="0" tIns="0" bIns="0" anchor="t">
            <a:noAutofit/>
          </a:bodyPr>
          <a:p>
            <a:pPr marL="216000" indent="-216000">
              <a:lnSpc>
                <a:spcPct val="100000"/>
              </a:lnSpc>
              <a:buNone/>
            </a:pPr>
            <a:r>
              <a:rPr b="0" lang="en-AU" sz="1200" spc="-1" strike="noStrike">
                <a:solidFill>
                  <a:srgbClr val="000000"/>
                </a:solidFill>
                <a:latin typeface="Times New Roman"/>
              </a:rPr>
              <a:t>Assessment is by contribution to weekly forums and two written assignments ) mid and end of course). The weekly forum questions are at the end of each week in the course book. </a:t>
            </a:r>
            <a:endParaRPr b="0" lang="en-AU" sz="1200" spc="-1" strike="noStrike">
              <a:latin typeface="Arial"/>
            </a:endParaRPr>
          </a:p>
          <a:p>
            <a:pPr marL="216000" indent="-216000">
              <a:lnSpc>
                <a:spcPct val="100000"/>
              </a:lnSpc>
              <a:buNone/>
            </a:pPr>
            <a:r>
              <a:rPr b="0" lang="en-AU" sz="1200" spc="-1" strike="noStrike">
                <a:solidFill>
                  <a:srgbClr val="000000"/>
                </a:solidFill>
                <a:latin typeface="Times New Roman"/>
              </a:rPr>
              <a:t>The key to having such a course format work is tying assessment to the weekly study. The student is prompted what to study each week, and the question for the week posted to a course forum. Students post their answers in that thread of discussion.</a:t>
            </a:r>
            <a:endParaRPr b="0" lang="en-AU" sz="1200" spc="-1" strike="noStrike">
              <a:latin typeface="Arial"/>
            </a:endParaRPr>
          </a:p>
          <a:p>
            <a:pPr marL="216000" indent="-216000">
              <a:lnSpc>
                <a:spcPct val="100000"/>
              </a:lnSpc>
              <a:buNone/>
            </a:pPr>
            <a:r>
              <a:rPr b="0" lang="en-AU" sz="1200" spc="-1" strike="noStrike">
                <a:solidFill>
                  <a:srgbClr val="000000"/>
                </a:solidFill>
                <a:latin typeface="Times New Roman"/>
              </a:rPr>
              <a:t>The students are reminded each week that the weekly answers can be used in their next assignment, and how many weeks to it being due. Each week students receive a grade, and group feedback (with individual feedback where necessary).</a:t>
            </a:r>
            <a:endParaRPr b="0" lang="en-AU" sz="1200" spc="-1" strike="noStrike">
              <a:latin typeface="Arial"/>
            </a:endParaRPr>
          </a:p>
          <a:p>
            <a:pPr marL="216000" indent="-216000">
              <a:lnSpc>
                <a:spcPct val="100000"/>
              </a:lnSpc>
              <a:buNone/>
            </a:pPr>
            <a:r>
              <a:rPr b="0" lang="en-AU" sz="1200" spc="-1" strike="noStrike">
                <a:solidFill>
                  <a:srgbClr val="000000"/>
                </a:solidFill>
                <a:latin typeface="Times New Roman"/>
                <a:ea typeface="Noto Sans CJK SC"/>
              </a:rPr>
              <a:t>The grading scheme was designed so a student can miss two week’s work without penalty. But students who do not submit for longer, or receive zero for some other reason, would normally be referred to the program supervisor.</a:t>
            </a:r>
            <a:endParaRPr b="0" lang="en-AU" sz="1200" spc="-1" strike="noStrike">
              <a:latin typeface="Arial"/>
            </a:endParaRPr>
          </a:p>
          <a:p>
            <a:pPr marL="216000" indent="-216000">
              <a:lnSpc>
                <a:spcPct val="100000"/>
              </a:lnSpc>
              <a:buNone/>
            </a:pPr>
            <a:r>
              <a:rPr b="0" lang="en-AU" sz="1200" spc="-1" strike="noStrike">
                <a:solidFill>
                  <a:srgbClr val="000000"/>
                </a:solidFill>
                <a:latin typeface="Times New Roman"/>
                <a:ea typeface="Noto Sans CJK SC"/>
              </a:rPr>
              <a:t>This approach requires considerable work from a tutor to grade work. In later courses I have used the Moodle Workshop module to have students provide peer feedback, and a peer grade. It should also be possible to use AI. The marking scheme is designed so these small assignments do not contribute to a high mark.</a:t>
            </a:r>
            <a:br>
              <a:rPr sz="1200"/>
            </a:br>
            <a:br>
              <a:rPr sz="1200"/>
            </a:br>
            <a:r>
              <a:rPr b="1" lang="en-AU" sz="1200" spc="-1" strike="noStrike">
                <a:solidFill>
                  <a:srgbClr val="000000"/>
                </a:solidFill>
                <a:latin typeface="Times New Roman"/>
                <a:ea typeface="Noto Sans CJK SC"/>
              </a:rPr>
              <a:t>Footnote</a:t>
            </a:r>
            <a:r>
              <a:rPr b="0" lang="en-AU" sz="1200" spc="-1" strike="noStrike">
                <a:solidFill>
                  <a:srgbClr val="000000"/>
                </a:solidFill>
                <a:latin typeface="Times New Roman"/>
                <a:ea typeface="Noto Sans CJK SC"/>
              </a:rPr>
              <a:t>: The photo shows the Athabasca University Library in 2012, but looks as it could be from decades before. But it doesn’t matter what it looks like as few of the students, who are online, ever see it.</a:t>
            </a:r>
            <a:endParaRPr b="0" lang="en-AU" sz="12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sldImg"/>
          </p:nvPr>
        </p:nvSpPr>
        <p:spPr>
          <a:xfrm>
            <a:off x="1371600" y="763560"/>
            <a:ext cx="4989240" cy="3036600"/>
          </a:xfrm>
          <a:prstGeom prst="rect">
            <a:avLst/>
          </a:prstGeom>
          <a:ln w="0">
            <a:noFill/>
          </a:ln>
        </p:spPr>
      </p:sp>
      <p:sp>
        <p:nvSpPr>
          <p:cNvPr id="185" name="PlaceHolder 2"/>
          <p:cNvSpPr>
            <a:spLocks noGrp="1"/>
          </p:cNvSpPr>
          <p:nvPr>
            <p:ph type="body"/>
          </p:nvPr>
        </p:nvSpPr>
        <p:spPr>
          <a:xfrm>
            <a:off x="1371600" y="3932280"/>
            <a:ext cx="4989240" cy="3149280"/>
          </a:xfrm>
          <a:prstGeom prst="rect">
            <a:avLst/>
          </a:prstGeom>
          <a:noFill/>
          <a:ln w="0">
            <a:noFill/>
          </a:ln>
        </p:spPr>
        <p:txBody>
          <a:bodyPr lIns="0" rIns="0" tIns="0" bIns="0" anchor="t">
            <a:noAutofit/>
          </a:bodyPr>
          <a:p>
            <a:pPr marL="216000" indent="-216000">
              <a:lnSpc>
                <a:spcPct val="100000"/>
              </a:lnSpc>
              <a:buNone/>
            </a:pPr>
            <a:r>
              <a:rPr b="0" lang="en-AU" sz="1200" spc="-1" strike="noStrike">
                <a:solidFill>
                  <a:srgbClr val="000000"/>
                </a:solidFill>
                <a:latin typeface="Times New Roman"/>
              </a:rPr>
              <a:t>Students pay attention to marks, so feedback is always accompanied by a mark. A weekly mark of 2% accompanying the feedback is sufficient to have the students pay attention.</a:t>
            </a:r>
            <a:endParaRPr b="0" lang="en-AU" sz="1200" spc="-1" strike="noStrike">
              <a:latin typeface="Arial"/>
            </a:endParaRPr>
          </a:p>
          <a:p>
            <a:pPr marL="216000" indent="-216000">
              <a:lnSpc>
                <a:spcPct val="100000"/>
              </a:lnSpc>
              <a:buNone/>
            </a:pPr>
            <a:endParaRPr b="0" lang="en-AU" sz="1200" spc="-1" strike="noStrike">
              <a:latin typeface="Arial"/>
            </a:endParaRPr>
          </a:p>
          <a:p>
            <a:pPr marL="216000" indent="-216000">
              <a:lnSpc>
                <a:spcPct val="100000"/>
              </a:lnSpc>
              <a:buNone/>
            </a:pPr>
            <a:r>
              <a:rPr b="0" lang="en-AU" sz="1200" spc="-1" strike="noStrike">
                <a:solidFill>
                  <a:srgbClr val="000000"/>
                </a:solidFill>
                <a:latin typeface="Times New Roman"/>
                <a:ea typeface="Noto Sans CJK SC"/>
              </a:rPr>
              <a:t>The green computing course has a relatively simple system for feedback, using Moodle’s tools. In the ANU Techlauncher program for computer project students, feedback is collected by a bespoke system from students, tutors, &amp; clients, closely tied to grades.</a:t>
            </a:r>
            <a:br>
              <a:rPr sz="1200"/>
            </a:br>
            <a:r>
              <a:rPr b="0" lang="en-AU" sz="1200" spc="-1" strike="noStrike">
                <a:solidFill>
                  <a:srgbClr val="000000"/>
                </a:solidFill>
                <a:latin typeface="Times New Roman"/>
                <a:ea typeface="Noto Sans CJK SC"/>
              </a:rPr>
              <a:t>See:</a:t>
            </a:r>
            <a:endParaRPr b="0" lang="en-AU" sz="1200" spc="-1" strike="noStrike">
              <a:latin typeface="Arial"/>
            </a:endParaRPr>
          </a:p>
          <a:p>
            <a:pPr marL="216000" indent="-216000">
              <a:lnSpc>
                <a:spcPct val="100000"/>
              </a:lnSpc>
              <a:buNone/>
            </a:pPr>
            <a:r>
              <a:rPr b="0" lang="en-AU" sz="1200" spc="-1" strike="noStrike">
                <a:solidFill>
                  <a:srgbClr val="000000"/>
                </a:solidFill>
                <a:latin typeface="Times New Roman"/>
                <a:ea typeface="Noto Sans CJK SC"/>
              </a:rPr>
              <a:t>Techlauncher Project Audits, ANU, 2024. </a:t>
            </a:r>
            <a:r>
              <a:rPr b="0" lang="en-AU" sz="1200" spc="-1" strike="noStrike" u="sng">
                <a:solidFill>
                  <a:srgbClr val="000000"/>
                </a:solidFill>
                <a:uFillTx/>
                <a:latin typeface="Times New Roman"/>
                <a:ea typeface="Noto Sans CJK SC"/>
                <a:hlinkClick r:id="rId1"/>
              </a:rPr>
              <a:t>https://comp.anu.edu.au/TechLauncher/current_students/evaluation/project_audits/</a:t>
            </a:r>
            <a:endParaRPr b="0" lang="en-AU" sz="1200" spc="-1" strike="noStrike">
              <a:latin typeface="Arial"/>
            </a:endParaRPr>
          </a:p>
          <a:p>
            <a:pPr marL="216000" indent="-216000">
              <a:lnSpc>
                <a:spcPct val="100000"/>
              </a:lnSpc>
              <a:buNone/>
            </a:pPr>
            <a:br>
              <a:rPr sz="1200"/>
            </a:br>
            <a:r>
              <a:rPr b="0" lang="en-AU" sz="1200" spc="-1" strike="noStrike">
                <a:solidFill>
                  <a:srgbClr val="000000"/>
                </a:solidFill>
                <a:latin typeface="Times New Roman"/>
                <a:ea typeface="Noto Sans CJK SC"/>
              </a:rPr>
              <a:t>Awasthy, R., Flint, S., &amp; Sankaranarayana, R. (2017, April). Lifting the constraints—closing the skills gap with authentic student projects. In 2017 IEEE Global Engineering Education Conference (EDUCON) (pp. 955-960). IEEE. https://doi.org/10.1109/EDUCON.2017.7942964</a:t>
            </a:r>
            <a:endParaRPr b="0" lang="en-AU" sz="12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sldImg"/>
          </p:nvPr>
        </p:nvSpPr>
        <p:spPr>
          <a:xfrm>
            <a:off x="1371600" y="763560"/>
            <a:ext cx="5024160" cy="3071520"/>
          </a:xfrm>
          <a:prstGeom prst="rect">
            <a:avLst/>
          </a:prstGeom>
          <a:ln w="0">
            <a:noFill/>
          </a:ln>
        </p:spPr>
      </p:sp>
      <p:sp>
        <p:nvSpPr>
          <p:cNvPr id="187" name=""/>
          <p:cNvSpPr/>
          <p:nvPr/>
        </p:nvSpPr>
        <p:spPr>
          <a:xfrm>
            <a:off x="1371600" y="3932280"/>
            <a:ext cx="5024160" cy="50256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936241D5-3DCB-46CC-9013-0DB842AC93AD}" type="slidenum">
              <a:t>&lt;#&gt;</a:t>
            </a:fld>
          </a:p>
        </p:txBody>
      </p:sp>
      <p:sp>
        <p:nvSpPr>
          <p:cNvPr id="4" name="PlaceHolder 3"/>
          <p:cNvSpPr>
            <a:spLocks noGrp="1"/>
          </p:cNvSpPr>
          <p:nvPr>
            <p:ph type="dt" idx="3"/>
          </p:nvPr>
        </p:nvSpPr>
        <p:spPr/>
        <p:txBody>
          <a:bodyPr/>
          <a:p>
            <a:r>
              <a:rPr lang="en-AU"/>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27" name="PlaceHolder 2"/>
          <p:cNvSpPr>
            <a:spLocks noGrp="1"/>
          </p:cNvSpPr>
          <p:nvPr>
            <p:ph/>
          </p:nvPr>
        </p:nvSpPr>
        <p:spPr>
          <a:xfrm>
            <a:off x="291600" y="770040"/>
            <a:ext cx="5224320" cy="890280"/>
          </a:xfrm>
          <a:prstGeom prst="rect">
            <a:avLst/>
          </a:prstGeom>
          <a:noFill/>
          <a:ln w="0">
            <a:noFill/>
          </a:ln>
        </p:spPr>
        <p:txBody>
          <a:bodyPr lIns="0" rIns="0" tIns="0" bIns="0" anchor="t">
            <a:normAutofit/>
          </a:bodyPr>
          <a:p>
            <a:endParaRPr b="0" lang="en-AU" sz="3200" spc="-1" strike="noStrike">
              <a:latin typeface="Arial"/>
            </a:endParaRPr>
          </a:p>
        </p:txBody>
      </p:sp>
      <p:sp>
        <p:nvSpPr>
          <p:cNvPr id="28" name="PlaceHolder 3"/>
          <p:cNvSpPr>
            <a:spLocks noGrp="1"/>
          </p:cNvSpPr>
          <p:nvPr>
            <p:ph/>
          </p:nvPr>
        </p:nvSpPr>
        <p:spPr>
          <a:xfrm>
            <a:off x="291600" y="1745280"/>
            <a:ext cx="5224320" cy="890280"/>
          </a:xfrm>
          <a:prstGeom prst="rect">
            <a:avLst/>
          </a:prstGeom>
          <a:noFill/>
          <a:ln w="0">
            <a:noFill/>
          </a:ln>
        </p:spPr>
        <p:txBody>
          <a:bodyPr lIns="0" rIns="0" tIns="0" bIns="0" anchor="t">
            <a:normAutofit/>
          </a:bodyPr>
          <a:p>
            <a:endParaRPr b="0" lang="en-AU"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F0B924E8-6792-405E-AB4D-ED9A0B26319D}" type="slidenum">
              <a:t>&lt;#&gt;</a:t>
            </a:fld>
          </a:p>
        </p:txBody>
      </p:sp>
      <p:sp>
        <p:nvSpPr>
          <p:cNvPr id="7" name="PlaceHolder 6"/>
          <p:cNvSpPr>
            <a:spLocks noGrp="1"/>
          </p:cNvSpPr>
          <p:nvPr>
            <p:ph type="dt" idx="3"/>
          </p:nvPr>
        </p:nvSpPr>
        <p:spPr/>
        <p:txBody>
          <a:bodyPr/>
          <a:p>
            <a:r>
              <a:rPr lang="en-AU"/>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30" name="PlaceHolder 2"/>
          <p:cNvSpPr>
            <a:spLocks noGrp="1"/>
          </p:cNvSpPr>
          <p:nvPr>
            <p:ph/>
          </p:nvPr>
        </p:nvSpPr>
        <p:spPr>
          <a:xfrm>
            <a:off x="291600" y="77004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31" name="PlaceHolder 3"/>
          <p:cNvSpPr>
            <a:spLocks noGrp="1"/>
          </p:cNvSpPr>
          <p:nvPr>
            <p:ph/>
          </p:nvPr>
        </p:nvSpPr>
        <p:spPr>
          <a:xfrm>
            <a:off x="2968560" y="77004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32" name="PlaceHolder 4"/>
          <p:cNvSpPr>
            <a:spLocks noGrp="1"/>
          </p:cNvSpPr>
          <p:nvPr>
            <p:ph/>
          </p:nvPr>
        </p:nvSpPr>
        <p:spPr>
          <a:xfrm>
            <a:off x="291600" y="174528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33" name="PlaceHolder 5"/>
          <p:cNvSpPr>
            <a:spLocks noGrp="1"/>
          </p:cNvSpPr>
          <p:nvPr>
            <p:ph/>
          </p:nvPr>
        </p:nvSpPr>
        <p:spPr>
          <a:xfrm>
            <a:off x="2968560" y="174528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47E9438F-62BC-4FFE-80D7-188C7FEE32F4}" type="slidenum">
              <a:t>&lt;#&gt;</a:t>
            </a:fld>
          </a:p>
        </p:txBody>
      </p:sp>
      <p:sp>
        <p:nvSpPr>
          <p:cNvPr id="9" name="PlaceHolder 8"/>
          <p:cNvSpPr>
            <a:spLocks noGrp="1"/>
          </p:cNvSpPr>
          <p:nvPr>
            <p:ph type="dt" idx="3"/>
          </p:nvPr>
        </p:nvSpPr>
        <p:spPr/>
        <p:txBody>
          <a:bodyPr/>
          <a:p>
            <a:r>
              <a:rPr lang="en-AU"/>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35" name="PlaceHolder 2"/>
          <p:cNvSpPr>
            <a:spLocks noGrp="1"/>
          </p:cNvSpPr>
          <p:nvPr>
            <p:ph/>
          </p:nvPr>
        </p:nvSpPr>
        <p:spPr>
          <a:xfrm>
            <a:off x="291600" y="770040"/>
            <a:ext cx="1681920" cy="890280"/>
          </a:xfrm>
          <a:prstGeom prst="rect">
            <a:avLst/>
          </a:prstGeom>
          <a:noFill/>
          <a:ln w="0">
            <a:noFill/>
          </a:ln>
        </p:spPr>
        <p:txBody>
          <a:bodyPr lIns="0" rIns="0" tIns="0" bIns="0" anchor="t">
            <a:normAutofit fontScale="85000"/>
          </a:bodyPr>
          <a:p>
            <a:endParaRPr b="0" lang="en-AU" sz="3200" spc="-1" strike="noStrike">
              <a:latin typeface="Arial"/>
            </a:endParaRPr>
          </a:p>
        </p:txBody>
      </p:sp>
      <p:sp>
        <p:nvSpPr>
          <p:cNvPr id="36" name="PlaceHolder 3"/>
          <p:cNvSpPr>
            <a:spLocks noGrp="1"/>
          </p:cNvSpPr>
          <p:nvPr>
            <p:ph/>
          </p:nvPr>
        </p:nvSpPr>
        <p:spPr>
          <a:xfrm>
            <a:off x="2058120" y="770040"/>
            <a:ext cx="1681920" cy="890280"/>
          </a:xfrm>
          <a:prstGeom prst="rect">
            <a:avLst/>
          </a:prstGeom>
          <a:noFill/>
          <a:ln w="0">
            <a:noFill/>
          </a:ln>
        </p:spPr>
        <p:txBody>
          <a:bodyPr lIns="0" rIns="0" tIns="0" bIns="0" anchor="t">
            <a:normAutofit fontScale="85000"/>
          </a:bodyPr>
          <a:p>
            <a:endParaRPr b="0" lang="en-AU" sz="3200" spc="-1" strike="noStrike">
              <a:latin typeface="Arial"/>
            </a:endParaRPr>
          </a:p>
        </p:txBody>
      </p:sp>
      <p:sp>
        <p:nvSpPr>
          <p:cNvPr id="37" name="PlaceHolder 4"/>
          <p:cNvSpPr>
            <a:spLocks noGrp="1"/>
          </p:cNvSpPr>
          <p:nvPr>
            <p:ph/>
          </p:nvPr>
        </p:nvSpPr>
        <p:spPr>
          <a:xfrm>
            <a:off x="3824280" y="770040"/>
            <a:ext cx="1681920" cy="890280"/>
          </a:xfrm>
          <a:prstGeom prst="rect">
            <a:avLst/>
          </a:prstGeom>
          <a:noFill/>
          <a:ln w="0">
            <a:noFill/>
          </a:ln>
        </p:spPr>
        <p:txBody>
          <a:bodyPr lIns="0" rIns="0" tIns="0" bIns="0" anchor="t">
            <a:normAutofit fontScale="85000"/>
          </a:bodyPr>
          <a:p>
            <a:endParaRPr b="0" lang="en-AU" sz="3200" spc="-1" strike="noStrike">
              <a:latin typeface="Arial"/>
            </a:endParaRPr>
          </a:p>
        </p:txBody>
      </p:sp>
      <p:sp>
        <p:nvSpPr>
          <p:cNvPr id="38" name="PlaceHolder 5"/>
          <p:cNvSpPr>
            <a:spLocks noGrp="1"/>
          </p:cNvSpPr>
          <p:nvPr>
            <p:ph/>
          </p:nvPr>
        </p:nvSpPr>
        <p:spPr>
          <a:xfrm>
            <a:off x="291600" y="1745280"/>
            <a:ext cx="1681920" cy="890280"/>
          </a:xfrm>
          <a:prstGeom prst="rect">
            <a:avLst/>
          </a:prstGeom>
          <a:noFill/>
          <a:ln w="0">
            <a:noFill/>
          </a:ln>
        </p:spPr>
        <p:txBody>
          <a:bodyPr lIns="0" rIns="0" tIns="0" bIns="0" anchor="t">
            <a:normAutofit fontScale="85000"/>
          </a:bodyPr>
          <a:p>
            <a:endParaRPr b="0" lang="en-AU" sz="3200" spc="-1" strike="noStrike">
              <a:latin typeface="Arial"/>
            </a:endParaRPr>
          </a:p>
        </p:txBody>
      </p:sp>
      <p:sp>
        <p:nvSpPr>
          <p:cNvPr id="39" name="PlaceHolder 6"/>
          <p:cNvSpPr>
            <a:spLocks noGrp="1"/>
          </p:cNvSpPr>
          <p:nvPr>
            <p:ph/>
          </p:nvPr>
        </p:nvSpPr>
        <p:spPr>
          <a:xfrm>
            <a:off x="2058120" y="1745280"/>
            <a:ext cx="1681920" cy="890280"/>
          </a:xfrm>
          <a:prstGeom prst="rect">
            <a:avLst/>
          </a:prstGeom>
          <a:noFill/>
          <a:ln w="0">
            <a:noFill/>
          </a:ln>
        </p:spPr>
        <p:txBody>
          <a:bodyPr lIns="0" rIns="0" tIns="0" bIns="0" anchor="t">
            <a:normAutofit fontScale="85000"/>
          </a:bodyPr>
          <a:p>
            <a:endParaRPr b="0" lang="en-AU" sz="3200" spc="-1" strike="noStrike">
              <a:latin typeface="Arial"/>
            </a:endParaRPr>
          </a:p>
        </p:txBody>
      </p:sp>
      <p:sp>
        <p:nvSpPr>
          <p:cNvPr id="40" name="PlaceHolder 7"/>
          <p:cNvSpPr>
            <a:spLocks noGrp="1"/>
          </p:cNvSpPr>
          <p:nvPr>
            <p:ph/>
          </p:nvPr>
        </p:nvSpPr>
        <p:spPr>
          <a:xfrm>
            <a:off x="3824280" y="1745280"/>
            <a:ext cx="1681920" cy="890280"/>
          </a:xfrm>
          <a:prstGeom prst="rect">
            <a:avLst/>
          </a:prstGeom>
          <a:noFill/>
          <a:ln w="0">
            <a:noFill/>
          </a:ln>
        </p:spPr>
        <p:txBody>
          <a:bodyPr lIns="0" rIns="0" tIns="0" bIns="0" anchor="t">
            <a:normAutofit fontScale="85000"/>
          </a:bodyPr>
          <a:p>
            <a:endParaRPr b="0" lang="en-AU" sz="3200" spc="-1" strike="noStrike">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69006A18-838B-439C-8178-F9DD9D273BDF}" type="slidenum">
              <a:t>&lt;#&gt;</a:t>
            </a:fld>
          </a:p>
        </p:txBody>
      </p:sp>
      <p:sp>
        <p:nvSpPr>
          <p:cNvPr id="11" name="PlaceHolder 10"/>
          <p:cNvSpPr>
            <a:spLocks noGrp="1"/>
          </p:cNvSpPr>
          <p:nvPr>
            <p:ph type="dt" idx="3"/>
          </p:nvPr>
        </p:nvSpPr>
        <p:spPr/>
        <p:txBody>
          <a:bodyPr/>
          <a:p>
            <a:r>
              <a:rPr lang="en-AU"/>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5EE5713D-0AC7-4F8D-B066-6E5671974A51}" type="slidenum">
              <a:t>&lt;#&gt;</a:t>
            </a:fld>
          </a:p>
        </p:txBody>
      </p:sp>
      <p:sp>
        <p:nvSpPr>
          <p:cNvPr id="4" name="PlaceHolder 3"/>
          <p:cNvSpPr>
            <a:spLocks noGrp="1"/>
          </p:cNvSpPr>
          <p:nvPr>
            <p:ph type="dt" idx="6"/>
          </p:nvPr>
        </p:nvSpPr>
        <p:spPr/>
        <p:txBody>
          <a:bodyPr/>
          <a:p>
            <a:r>
              <a:rPr lang="en-AU"/>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47" name="PlaceHolder 2"/>
          <p:cNvSpPr>
            <a:spLocks noGrp="1"/>
          </p:cNvSpPr>
          <p:nvPr>
            <p:ph type="subTitle"/>
          </p:nvPr>
        </p:nvSpPr>
        <p:spPr>
          <a:xfrm>
            <a:off x="291600" y="770040"/>
            <a:ext cx="5224320" cy="1866600"/>
          </a:xfrm>
          <a:prstGeom prst="rect">
            <a:avLst/>
          </a:prstGeom>
          <a:noFill/>
          <a:ln w="0">
            <a:noFill/>
          </a:ln>
        </p:spPr>
        <p:txBody>
          <a:bodyPr lIns="0" rIns="0" tIns="0" bIns="0" anchor="ctr">
            <a:noAutofit/>
          </a:bodyPr>
          <a:p>
            <a:pPr algn="ctr">
              <a:buNone/>
            </a:pPr>
            <a:endParaRPr b="0" lang="en-AU"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CAFC395D-71C8-42B5-BA3C-3E951FC9765A}" type="slidenum">
              <a:t>&lt;#&gt;</a:t>
            </a:fld>
          </a:p>
        </p:txBody>
      </p:sp>
      <p:sp>
        <p:nvSpPr>
          <p:cNvPr id="6" name="PlaceHolder 5"/>
          <p:cNvSpPr>
            <a:spLocks noGrp="1"/>
          </p:cNvSpPr>
          <p:nvPr>
            <p:ph type="dt" idx="6"/>
          </p:nvPr>
        </p:nvSpPr>
        <p:spPr/>
        <p:txBody>
          <a:bodyPr/>
          <a:p>
            <a:r>
              <a:rPr lang="en-AU"/>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49" name="PlaceHolder 2"/>
          <p:cNvSpPr>
            <a:spLocks noGrp="1"/>
          </p:cNvSpPr>
          <p:nvPr>
            <p:ph/>
          </p:nvPr>
        </p:nvSpPr>
        <p:spPr>
          <a:xfrm>
            <a:off x="291600" y="770040"/>
            <a:ext cx="5224320" cy="1866600"/>
          </a:xfrm>
          <a:prstGeom prst="rect">
            <a:avLst/>
          </a:prstGeom>
          <a:noFill/>
          <a:ln w="0">
            <a:noFill/>
          </a:ln>
        </p:spPr>
        <p:txBody>
          <a:bodyPr lIns="0" rIns="0" tIns="0" bIns="0" anchor="t">
            <a:normAutofit/>
          </a:bodyPr>
          <a:p>
            <a:endParaRPr b="0" lang="en-AU"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96BE307A-BE07-459A-96D3-E2F710E5D323}" type="slidenum">
              <a:t>&lt;#&gt;</a:t>
            </a:fld>
          </a:p>
        </p:txBody>
      </p:sp>
      <p:sp>
        <p:nvSpPr>
          <p:cNvPr id="6" name="PlaceHolder 5"/>
          <p:cNvSpPr>
            <a:spLocks noGrp="1"/>
          </p:cNvSpPr>
          <p:nvPr>
            <p:ph type="dt" idx="6"/>
          </p:nvPr>
        </p:nvSpPr>
        <p:spPr/>
        <p:txBody>
          <a:bodyPr/>
          <a:p>
            <a:r>
              <a:rPr lang="en-AU"/>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51" name="PlaceHolder 2"/>
          <p:cNvSpPr>
            <a:spLocks noGrp="1"/>
          </p:cNvSpPr>
          <p:nvPr>
            <p:ph/>
          </p:nvPr>
        </p:nvSpPr>
        <p:spPr>
          <a:xfrm>
            <a:off x="291600" y="770040"/>
            <a:ext cx="2549160" cy="1866600"/>
          </a:xfrm>
          <a:prstGeom prst="rect">
            <a:avLst/>
          </a:prstGeom>
          <a:noFill/>
          <a:ln w="0">
            <a:noFill/>
          </a:ln>
        </p:spPr>
        <p:txBody>
          <a:bodyPr lIns="0" rIns="0" tIns="0" bIns="0" anchor="t">
            <a:normAutofit/>
          </a:bodyPr>
          <a:p>
            <a:endParaRPr b="0" lang="en-AU" sz="3200" spc="-1" strike="noStrike">
              <a:latin typeface="Arial"/>
            </a:endParaRPr>
          </a:p>
        </p:txBody>
      </p:sp>
      <p:sp>
        <p:nvSpPr>
          <p:cNvPr id="52" name="PlaceHolder 3"/>
          <p:cNvSpPr>
            <a:spLocks noGrp="1"/>
          </p:cNvSpPr>
          <p:nvPr>
            <p:ph/>
          </p:nvPr>
        </p:nvSpPr>
        <p:spPr>
          <a:xfrm>
            <a:off x="2968560" y="770040"/>
            <a:ext cx="2549160" cy="1866600"/>
          </a:xfrm>
          <a:prstGeom prst="rect">
            <a:avLst/>
          </a:prstGeom>
          <a:noFill/>
          <a:ln w="0">
            <a:noFill/>
          </a:ln>
        </p:spPr>
        <p:txBody>
          <a:bodyPr lIns="0" rIns="0" tIns="0" bIns="0" anchor="t">
            <a:normAutofit/>
          </a:bodyPr>
          <a:p>
            <a:endParaRPr b="0" lang="en-AU" sz="3200" spc="-1" strike="noStrike">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1CB934A2-A53C-492C-8443-05EAD55E1B17}" type="slidenum">
              <a:t>&lt;#&gt;</a:t>
            </a:fld>
          </a:p>
        </p:txBody>
      </p:sp>
      <p:sp>
        <p:nvSpPr>
          <p:cNvPr id="7" name="PlaceHolder 6"/>
          <p:cNvSpPr>
            <a:spLocks noGrp="1"/>
          </p:cNvSpPr>
          <p:nvPr>
            <p:ph type="dt" idx="6"/>
          </p:nvPr>
        </p:nvSpPr>
        <p:spPr/>
        <p:txBody>
          <a:bodyPr/>
          <a:p>
            <a:r>
              <a:rPr lang="en-AU"/>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021F5D6E-D879-4157-A4CC-3C1F505121B3}" type="slidenum">
              <a:t>&lt;#&gt;</a:t>
            </a:fld>
          </a:p>
        </p:txBody>
      </p:sp>
      <p:sp>
        <p:nvSpPr>
          <p:cNvPr id="5" name="PlaceHolder 4"/>
          <p:cNvSpPr>
            <a:spLocks noGrp="1"/>
          </p:cNvSpPr>
          <p:nvPr>
            <p:ph type="dt" idx="6"/>
          </p:nvPr>
        </p:nvSpPr>
        <p:spPr/>
        <p:txBody>
          <a:bodyPr/>
          <a:p>
            <a:r>
              <a:rPr lang="en-AU"/>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291600" y="131400"/>
            <a:ext cx="5224320" cy="2347560"/>
          </a:xfrm>
          <a:prstGeom prst="rect">
            <a:avLst/>
          </a:prstGeom>
          <a:noFill/>
          <a:ln w="0">
            <a:noFill/>
          </a:ln>
        </p:spPr>
        <p:txBody>
          <a:bodyPr lIns="0" rIns="0" tIns="0" bIns="0" anchor="ctr">
            <a:noAutofit/>
          </a:bodyPr>
          <a:p>
            <a:pPr algn="ctr">
              <a:buNone/>
            </a:pPr>
            <a:endParaRPr b="0" lang="en-AU" sz="32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30D5C911-D435-412B-9516-575163908F9F}" type="slidenum">
              <a:t>&lt;#&gt;</a:t>
            </a:fld>
          </a:p>
        </p:txBody>
      </p:sp>
      <p:sp>
        <p:nvSpPr>
          <p:cNvPr id="5" name="PlaceHolder 4"/>
          <p:cNvSpPr>
            <a:spLocks noGrp="1"/>
          </p:cNvSpPr>
          <p:nvPr>
            <p:ph type="dt" idx="6"/>
          </p:nvPr>
        </p:nvSpPr>
        <p:spPr/>
        <p:txBody>
          <a:bodyPr/>
          <a:p>
            <a:r>
              <a:rPr lang="en-AU"/>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56" name="PlaceHolder 2"/>
          <p:cNvSpPr>
            <a:spLocks noGrp="1"/>
          </p:cNvSpPr>
          <p:nvPr>
            <p:ph/>
          </p:nvPr>
        </p:nvSpPr>
        <p:spPr>
          <a:xfrm>
            <a:off x="291600" y="77004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57" name="PlaceHolder 3"/>
          <p:cNvSpPr>
            <a:spLocks noGrp="1"/>
          </p:cNvSpPr>
          <p:nvPr>
            <p:ph/>
          </p:nvPr>
        </p:nvSpPr>
        <p:spPr>
          <a:xfrm>
            <a:off x="2968560" y="770040"/>
            <a:ext cx="2549160" cy="1866600"/>
          </a:xfrm>
          <a:prstGeom prst="rect">
            <a:avLst/>
          </a:prstGeom>
          <a:noFill/>
          <a:ln w="0">
            <a:noFill/>
          </a:ln>
        </p:spPr>
        <p:txBody>
          <a:bodyPr lIns="0" rIns="0" tIns="0" bIns="0" anchor="t">
            <a:normAutofit/>
          </a:bodyPr>
          <a:p>
            <a:endParaRPr b="0" lang="en-AU" sz="3200" spc="-1" strike="noStrike">
              <a:latin typeface="Arial"/>
            </a:endParaRPr>
          </a:p>
        </p:txBody>
      </p:sp>
      <p:sp>
        <p:nvSpPr>
          <p:cNvPr id="58" name="PlaceHolder 4"/>
          <p:cNvSpPr>
            <a:spLocks noGrp="1"/>
          </p:cNvSpPr>
          <p:nvPr>
            <p:ph/>
          </p:nvPr>
        </p:nvSpPr>
        <p:spPr>
          <a:xfrm>
            <a:off x="291600" y="174528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F501501-7EE4-45A7-AD00-A0561DEA7500}" type="slidenum">
              <a:t>&lt;#&gt;</a:t>
            </a:fld>
          </a:p>
        </p:txBody>
      </p:sp>
      <p:sp>
        <p:nvSpPr>
          <p:cNvPr id="8" name="PlaceHolder 7"/>
          <p:cNvSpPr>
            <a:spLocks noGrp="1"/>
          </p:cNvSpPr>
          <p:nvPr>
            <p:ph type="dt" idx="6"/>
          </p:nvPr>
        </p:nvSpPr>
        <p:spPr/>
        <p:txBody>
          <a:bodyPr/>
          <a:p>
            <a:r>
              <a:rPr lang="en-A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6" name="PlaceHolder 2"/>
          <p:cNvSpPr>
            <a:spLocks noGrp="1"/>
          </p:cNvSpPr>
          <p:nvPr>
            <p:ph type="subTitle"/>
          </p:nvPr>
        </p:nvSpPr>
        <p:spPr>
          <a:xfrm>
            <a:off x="291600" y="770040"/>
            <a:ext cx="5224320" cy="1866600"/>
          </a:xfrm>
          <a:prstGeom prst="rect">
            <a:avLst/>
          </a:prstGeom>
          <a:noFill/>
          <a:ln w="0">
            <a:noFill/>
          </a:ln>
        </p:spPr>
        <p:txBody>
          <a:bodyPr lIns="0" rIns="0" tIns="0" bIns="0" anchor="ctr">
            <a:noAutofit/>
          </a:bodyPr>
          <a:p>
            <a:pPr algn="ctr">
              <a:buNone/>
            </a:pPr>
            <a:endParaRPr b="0" lang="en-AU"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E4718B15-AA66-469A-9263-AA187D136CB6}" type="slidenum">
              <a:t>&lt;#&gt;</a:t>
            </a:fld>
          </a:p>
        </p:txBody>
      </p:sp>
      <p:sp>
        <p:nvSpPr>
          <p:cNvPr id="6" name="PlaceHolder 5"/>
          <p:cNvSpPr>
            <a:spLocks noGrp="1"/>
          </p:cNvSpPr>
          <p:nvPr>
            <p:ph type="dt" idx="3"/>
          </p:nvPr>
        </p:nvSpPr>
        <p:spPr/>
        <p:txBody>
          <a:bodyPr/>
          <a:p>
            <a:r>
              <a:rPr lang="en-AU"/>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60" name="PlaceHolder 2"/>
          <p:cNvSpPr>
            <a:spLocks noGrp="1"/>
          </p:cNvSpPr>
          <p:nvPr>
            <p:ph/>
          </p:nvPr>
        </p:nvSpPr>
        <p:spPr>
          <a:xfrm>
            <a:off x="291600" y="770040"/>
            <a:ext cx="2549160" cy="1866600"/>
          </a:xfrm>
          <a:prstGeom prst="rect">
            <a:avLst/>
          </a:prstGeom>
          <a:noFill/>
          <a:ln w="0">
            <a:noFill/>
          </a:ln>
        </p:spPr>
        <p:txBody>
          <a:bodyPr lIns="0" rIns="0" tIns="0" bIns="0" anchor="t">
            <a:normAutofit/>
          </a:bodyPr>
          <a:p>
            <a:endParaRPr b="0" lang="en-AU" sz="3200" spc="-1" strike="noStrike">
              <a:latin typeface="Arial"/>
            </a:endParaRPr>
          </a:p>
        </p:txBody>
      </p:sp>
      <p:sp>
        <p:nvSpPr>
          <p:cNvPr id="61" name="PlaceHolder 3"/>
          <p:cNvSpPr>
            <a:spLocks noGrp="1"/>
          </p:cNvSpPr>
          <p:nvPr>
            <p:ph/>
          </p:nvPr>
        </p:nvSpPr>
        <p:spPr>
          <a:xfrm>
            <a:off x="2968560" y="77004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62" name="PlaceHolder 4"/>
          <p:cNvSpPr>
            <a:spLocks noGrp="1"/>
          </p:cNvSpPr>
          <p:nvPr>
            <p:ph/>
          </p:nvPr>
        </p:nvSpPr>
        <p:spPr>
          <a:xfrm>
            <a:off x="2968560" y="174528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332203E-5F96-4CD0-A20F-5678A7201FD3}" type="slidenum">
              <a:t>&lt;#&gt;</a:t>
            </a:fld>
          </a:p>
        </p:txBody>
      </p:sp>
      <p:sp>
        <p:nvSpPr>
          <p:cNvPr id="8" name="PlaceHolder 7"/>
          <p:cNvSpPr>
            <a:spLocks noGrp="1"/>
          </p:cNvSpPr>
          <p:nvPr>
            <p:ph type="dt" idx="6"/>
          </p:nvPr>
        </p:nvSpPr>
        <p:spPr/>
        <p:txBody>
          <a:bodyPr/>
          <a:p>
            <a:r>
              <a:rPr lang="en-AU"/>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64" name="PlaceHolder 2"/>
          <p:cNvSpPr>
            <a:spLocks noGrp="1"/>
          </p:cNvSpPr>
          <p:nvPr>
            <p:ph/>
          </p:nvPr>
        </p:nvSpPr>
        <p:spPr>
          <a:xfrm>
            <a:off x="291600" y="77004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65" name="PlaceHolder 3"/>
          <p:cNvSpPr>
            <a:spLocks noGrp="1"/>
          </p:cNvSpPr>
          <p:nvPr>
            <p:ph/>
          </p:nvPr>
        </p:nvSpPr>
        <p:spPr>
          <a:xfrm>
            <a:off x="2968560" y="77004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66" name="PlaceHolder 4"/>
          <p:cNvSpPr>
            <a:spLocks noGrp="1"/>
          </p:cNvSpPr>
          <p:nvPr>
            <p:ph/>
          </p:nvPr>
        </p:nvSpPr>
        <p:spPr>
          <a:xfrm>
            <a:off x="291600" y="1745280"/>
            <a:ext cx="5224320" cy="890280"/>
          </a:xfrm>
          <a:prstGeom prst="rect">
            <a:avLst/>
          </a:prstGeom>
          <a:noFill/>
          <a:ln w="0">
            <a:noFill/>
          </a:ln>
        </p:spPr>
        <p:txBody>
          <a:bodyPr lIns="0" rIns="0" tIns="0" bIns="0" anchor="t">
            <a:normAutofit/>
          </a:bodyPr>
          <a:p>
            <a:endParaRPr b="0" lang="en-AU"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F1E02BD5-28FB-4EAB-B230-A4B96C103457}" type="slidenum">
              <a:t>&lt;#&gt;</a:t>
            </a:fld>
          </a:p>
        </p:txBody>
      </p:sp>
      <p:sp>
        <p:nvSpPr>
          <p:cNvPr id="8" name="PlaceHolder 7"/>
          <p:cNvSpPr>
            <a:spLocks noGrp="1"/>
          </p:cNvSpPr>
          <p:nvPr>
            <p:ph type="dt" idx="6"/>
          </p:nvPr>
        </p:nvSpPr>
        <p:spPr/>
        <p:txBody>
          <a:bodyPr/>
          <a:p>
            <a:r>
              <a:rPr lang="en-AU"/>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68" name="PlaceHolder 2"/>
          <p:cNvSpPr>
            <a:spLocks noGrp="1"/>
          </p:cNvSpPr>
          <p:nvPr>
            <p:ph/>
          </p:nvPr>
        </p:nvSpPr>
        <p:spPr>
          <a:xfrm>
            <a:off x="291600" y="770040"/>
            <a:ext cx="5224320" cy="890280"/>
          </a:xfrm>
          <a:prstGeom prst="rect">
            <a:avLst/>
          </a:prstGeom>
          <a:noFill/>
          <a:ln w="0">
            <a:noFill/>
          </a:ln>
        </p:spPr>
        <p:txBody>
          <a:bodyPr lIns="0" rIns="0" tIns="0" bIns="0" anchor="t">
            <a:normAutofit/>
          </a:bodyPr>
          <a:p>
            <a:endParaRPr b="0" lang="en-AU" sz="3200" spc="-1" strike="noStrike">
              <a:latin typeface="Arial"/>
            </a:endParaRPr>
          </a:p>
        </p:txBody>
      </p:sp>
      <p:sp>
        <p:nvSpPr>
          <p:cNvPr id="69" name="PlaceHolder 3"/>
          <p:cNvSpPr>
            <a:spLocks noGrp="1"/>
          </p:cNvSpPr>
          <p:nvPr>
            <p:ph/>
          </p:nvPr>
        </p:nvSpPr>
        <p:spPr>
          <a:xfrm>
            <a:off x="291600" y="1745280"/>
            <a:ext cx="5224320" cy="890280"/>
          </a:xfrm>
          <a:prstGeom prst="rect">
            <a:avLst/>
          </a:prstGeom>
          <a:noFill/>
          <a:ln w="0">
            <a:noFill/>
          </a:ln>
        </p:spPr>
        <p:txBody>
          <a:bodyPr lIns="0" rIns="0" tIns="0" bIns="0" anchor="t">
            <a:normAutofit/>
          </a:bodyPr>
          <a:p>
            <a:endParaRPr b="0" lang="en-AU" sz="3200" spc="-1" strike="noStrike">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0D01741C-DDF7-48F1-83F8-733106B4299C}" type="slidenum">
              <a:t>&lt;#&gt;</a:t>
            </a:fld>
          </a:p>
        </p:txBody>
      </p:sp>
      <p:sp>
        <p:nvSpPr>
          <p:cNvPr id="7" name="PlaceHolder 6"/>
          <p:cNvSpPr>
            <a:spLocks noGrp="1"/>
          </p:cNvSpPr>
          <p:nvPr>
            <p:ph type="dt" idx="6"/>
          </p:nvPr>
        </p:nvSpPr>
        <p:spPr/>
        <p:txBody>
          <a:bodyPr/>
          <a:p>
            <a:r>
              <a:rPr lang="en-AU"/>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71" name="PlaceHolder 2"/>
          <p:cNvSpPr>
            <a:spLocks noGrp="1"/>
          </p:cNvSpPr>
          <p:nvPr>
            <p:ph/>
          </p:nvPr>
        </p:nvSpPr>
        <p:spPr>
          <a:xfrm>
            <a:off x="291600" y="77004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72" name="PlaceHolder 3"/>
          <p:cNvSpPr>
            <a:spLocks noGrp="1"/>
          </p:cNvSpPr>
          <p:nvPr>
            <p:ph/>
          </p:nvPr>
        </p:nvSpPr>
        <p:spPr>
          <a:xfrm>
            <a:off x="2968560" y="77004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73" name="PlaceHolder 4"/>
          <p:cNvSpPr>
            <a:spLocks noGrp="1"/>
          </p:cNvSpPr>
          <p:nvPr>
            <p:ph/>
          </p:nvPr>
        </p:nvSpPr>
        <p:spPr>
          <a:xfrm>
            <a:off x="291600" y="174528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74" name="PlaceHolder 5"/>
          <p:cNvSpPr>
            <a:spLocks noGrp="1"/>
          </p:cNvSpPr>
          <p:nvPr>
            <p:ph/>
          </p:nvPr>
        </p:nvSpPr>
        <p:spPr>
          <a:xfrm>
            <a:off x="2968560" y="174528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CEC1137A-A3D0-4CA3-9854-5265F91878A8}" type="slidenum">
              <a:t>&lt;#&gt;</a:t>
            </a:fld>
          </a:p>
        </p:txBody>
      </p:sp>
      <p:sp>
        <p:nvSpPr>
          <p:cNvPr id="9" name="PlaceHolder 8"/>
          <p:cNvSpPr>
            <a:spLocks noGrp="1"/>
          </p:cNvSpPr>
          <p:nvPr>
            <p:ph type="dt" idx="6"/>
          </p:nvPr>
        </p:nvSpPr>
        <p:spPr/>
        <p:txBody>
          <a:bodyPr/>
          <a:p>
            <a:r>
              <a:rPr lang="en-AU"/>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76" name="PlaceHolder 2"/>
          <p:cNvSpPr>
            <a:spLocks noGrp="1"/>
          </p:cNvSpPr>
          <p:nvPr>
            <p:ph/>
          </p:nvPr>
        </p:nvSpPr>
        <p:spPr>
          <a:xfrm>
            <a:off x="291600" y="770040"/>
            <a:ext cx="1681920" cy="890280"/>
          </a:xfrm>
          <a:prstGeom prst="rect">
            <a:avLst/>
          </a:prstGeom>
          <a:noFill/>
          <a:ln w="0">
            <a:noFill/>
          </a:ln>
        </p:spPr>
        <p:txBody>
          <a:bodyPr lIns="0" rIns="0" tIns="0" bIns="0" anchor="t">
            <a:normAutofit fontScale="85000"/>
          </a:bodyPr>
          <a:p>
            <a:endParaRPr b="0" lang="en-AU" sz="3200" spc="-1" strike="noStrike">
              <a:latin typeface="Arial"/>
            </a:endParaRPr>
          </a:p>
        </p:txBody>
      </p:sp>
      <p:sp>
        <p:nvSpPr>
          <p:cNvPr id="77" name="PlaceHolder 3"/>
          <p:cNvSpPr>
            <a:spLocks noGrp="1"/>
          </p:cNvSpPr>
          <p:nvPr>
            <p:ph/>
          </p:nvPr>
        </p:nvSpPr>
        <p:spPr>
          <a:xfrm>
            <a:off x="2058120" y="770040"/>
            <a:ext cx="1681920" cy="890280"/>
          </a:xfrm>
          <a:prstGeom prst="rect">
            <a:avLst/>
          </a:prstGeom>
          <a:noFill/>
          <a:ln w="0">
            <a:noFill/>
          </a:ln>
        </p:spPr>
        <p:txBody>
          <a:bodyPr lIns="0" rIns="0" tIns="0" bIns="0" anchor="t">
            <a:normAutofit fontScale="85000"/>
          </a:bodyPr>
          <a:p>
            <a:endParaRPr b="0" lang="en-AU" sz="3200" spc="-1" strike="noStrike">
              <a:latin typeface="Arial"/>
            </a:endParaRPr>
          </a:p>
        </p:txBody>
      </p:sp>
      <p:sp>
        <p:nvSpPr>
          <p:cNvPr id="78" name="PlaceHolder 4"/>
          <p:cNvSpPr>
            <a:spLocks noGrp="1"/>
          </p:cNvSpPr>
          <p:nvPr>
            <p:ph/>
          </p:nvPr>
        </p:nvSpPr>
        <p:spPr>
          <a:xfrm>
            <a:off x="3824280" y="770040"/>
            <a:ext cx="1681920" cy="890280"/>
          </a:xfrm>
          <a:prstGeom prst="rect">
            <a:avLst/>
          </a:prstGeom>
          <a:noFill/>
          <a:ln w="0">
            <a:noFill/>
          </a:ln>
        </p:spPr>
        <p:txBody>
          <a:bodyPr lIns="0" rIns="0" tIns="0" bIns="0" anchor="t">
            <a:normAutofit fontScale="85000"/>
          </a:bodyPr>
          <a:p>
            <a:endParaRPr b="0" lang="en-AU" sz="3200" spc="-1" strike="noStrike">
              <a:latin typeface="Arial"/>
            </a:endParaRPr>
          </a:p>
        </p:txBody>
      </p:sp>
      <p:sp>
        <p:nvSpPr>
          <p:cNvPr id="79" name="PlaceHolder 5"/>
          <p:cNvSpPr>
            <a:spLocks noGrp="1"/>
          </p:cNvSpPr>
          <p:nvPr>
            <p:ph/>
          </p:nvPr>
        </p:nvSpPr>
        <p:spPr>
          <a:xfrm>
            <a:off x="291600" y="1745280"/>
            <a:ext cx="1681920" cy="890280"/>
          </a:xfrm>
          <a:prstGeom prst="rect">
            <a:avLst/>
          </a:prstGeom>
          <a:noFill/>
          <a:ln w="0">
            <a:noFill/>
          </a:ln>
        </p:spPr>
        <p:txBody>
          <a:bodyPr lIns="0" rIns="0" tIns="0" bIns="0" anchor="t">
            <a:normAutofit fontScale="85000"/>
          </a:bodyPr>
          <a:p>
            <a:endParaRPr b="0" lang="en-AU" sz="3200" spc="-1" strike="noStrike">
              <a:latin typeface="Arial"/>
            </a:endParaRPr>
          </a:p>
        </p:txBody>
      </p:sp>
      <p:sp>
        <p:nvSpPr>
          <p:cNvPr id="80" name="PlaceHolder 6"/>
          <p:cNvSpPr>
            <a:spLocks noGrp="1"/>
          </p:cNvSpPr>
          <p:nvPr>
            <p:ph/>
          </p:nvPr>
        </p:nvSpPr>
        <p:spPr>
          <a:xfrm>
            <a:off x="2058120" y="1745280"/>
            <a:ext cx="1681920" cy="890280"/>
          </a:xfrm>
          <a:prstGeom prst="rect">
            <a:avLst/>
          </a:prstGeom>
          <a:noFill/>
          <a:ln w="0">
            <a:noFill/>
          </a:ln>
        </p:spPr>
        <p:txBody>
          <a:bodyPr lIns="0" rIns="0" tIns="0" bIns="0" anchor="t">
            <a:normAutofit fontScale="85000"/>
          </a:bodyPr>
          <a:p>
            <a:endParaRPr b="0" lang="en-AU" sz="3200" spc="-1" strike="noStrike">
              <a:latin typeface="Arial"/>
            </a:endParaRPr>
          </a:p>
        </p:txBody>
      </p:sp>
      <p:sp>
        <p:nvSpPr>
          <p:cNvPr id="81" name="PlaceHolder 7"/>
          <p:cNvSpPr>
            <a:spLocks noGrp="1"/>
          </p:cNvSpPr>
          <p:nvPr>
            <p:ph/>
          </p:nvPr>
        </p:nvSpPr>
        <p:spPr>
          <a:xfrm>
            <a:off x="3824280" y="1745280"/>
            <a:ext cx="1681920" cy="890280"/>
          </a:xfrm>
          <a:prstGeom prst="rect">
            <a:avLst/>
          </a:prstGeom>
          <a:noFill/>
          <a:ln w="0">
            <a:noFill/>
          </a:ln>
        </p:spPr>
        <p:txBody>
          <a:bodyPr lIns="0" rIns="0" tIns="0" bIns="0" anchor="t">
            <a:normAutofit fontScale="85000"/>
          </a:bodyPr>
          <a:p>
            <a:endParaRPr b="0" lang="en-AU" sz="3200" spc="-1" strike="noStrike">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2DFA4017-1E65-4E92-AF6E-3D7CC18CD13E}" type="slidenum">
              <a:t>&lt;#&gt;</a:t>
            </a:fld>
          </a:p>
        </p:txBody>
      </p:sp>
      <p:sp>
        <p:nvSpPr>
          <p:cNvPr id="11" name="PlaceHolder 10"/>
          <p:cNvSpPr>
            <a:spLocks noGrp="1"/>
          </p:cNvSpPr>
          <p:nvPr>
            <p:ph type="dt" idx="6"/>
          </p:nvPr>
        </p:nvSpPr>
        <p:spPr/>
        <p:txBody>
          <a:bodyPr/>
          <a:p>
            <a:r>
              <a:rPr lang="en-AU"/>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5F94FF1B-6475-4FE7-8114-70D1FFA341EA}" type="slidenum">
              <a:t>&lt;#&gt;</a:t>
            </a:fld>
          </a:p>
        </p:txBody>
      </p:sp>
      <p:sp>
        <p:nvSpPr>
          <p:cNvPr id="4" name="PlaceHolder 3"/>
          <p:cNvSpPr>
            <a:spLocks noGrp="1"/>
          </p:cNvSpPr>
          <p:nvPr>
            <p:ph type="dt" idx="9"/>
          </p:nvPr>
        </p:nvSpPr>
        <p:spPr/>
        <p:txBody>
          <a:bodyPr/>
          <a:p>
            <a:r>
              <a:rPr lang="en-AU"/>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89" name="PlaceHolder 2"/>
          <p:cNvSpPr>
            <a:spLocks noGrp="1"/>
          </p:cNvSpPr>
          <p:nvPr>
            <p:ph type="subTitle"/>
          </p:nvPr>
        </p:nvSpPr>
        <p:spPr>
          <a:xfrm>
            <a:off x="291600" y="770040"/>
            <a:ext cx="5224320" cy="1866600"/>
          </a:xfrm>
          <a:prstGeom prst="rect">
            <a:avLst/>
          </a:prstGeom>
          <a:noFill/>
          <a:ln w="0">
            <a:noFill/>
          </a:ln>
        </p:spPr>
        <p:txBody>
          <a:bodyPr lIns="0" rIns="0" tIns="0" bIns="0" anchor="ctr">
            <a:noAutofit/>
          </a:bodyPr>
          <a:p>
            <a:pPr algn="ctr">
              <a:buNone/>
            </a:pPr>
            <a:endParaRPr b="0" lang="en-AU" sz="3200" spc="-1" strike="noStrike">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0EB26CB7-5079-4CC5-91B3-DAF72FCB7EDD}" type="slidenum">
              <a:t>&lt;#&gt;</a:t>
            </a:fld>
          </a:p>
        </p:txBody>
      </p:sp>
      <p:sp>
        <p:nvSpPr>
          <p:cNvPr id="6" name="PlaceHolder 5"/>
          <p:cNvSpPr>
            <a:spLocks noGrp="1"/>
          </p:cNvSpPr>
          <p:nvPr>
            <p:ph type="dt" idx="9"/>
          </p:nvPr>
        </p:nvSpPr>
        <p:spPr/>
        <p:txBody>
          <a:bodyPr/>
          <a:p>
            <a:r>
              <a:rPr lang="en-AU"/>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91" name="PlaceHolder 2"/>
          <p:cNvSpPr>
            <a:spLocks noGrp="1"/>
          </p:cNvSpPr>
          <p:nvPr>
            <p:ph/>
          </p:nvPr>
        </p:nvSpPr>
        <p:spPr>
          <a:xfrm>
            <a:off x="291600" y="770040"/>
            <a:ext cx="5224320" cy="1866600"/>
          </a:xfrm>
          <a:prstGeom prst="rect">
            <a:avLst/>
          </a:prstGeom>
          <a:noFill/>
          <a:ln w="0">
            <a:noFill/>
          </a:ln>
        </p:spPr>
        <p:txBody>
          <a:bodyPr lIns="0" rIns="0" tIns="0" bIns="0" anchor="t">
            <a:normAutofit/>
          </a:bodyPr>
          <a:p>
            <a:endParaRPr b="0" lang="en-AU" sz="3200" spc="-1" strike="noStrike">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1ED2B9D6-5616-4DBE-BBC1-1E8F9986CD65}" type="slidenum">
              <a:t>&lt;#&gt;</a:t>
            </a:fld>
          </a:p>
        </p:txBody>
      </p:sp>
      <p:sp>
        <p:nvSpPr>
          <p:cNvPr id="6" name="PlaceHolder 5"/>
          <p:cNvSpPr>
            <a:spLocks noGrp="1"/>
          </p:cNvSpPr>
          <p:nvPr>
            <p:ph type="dt" idx="9"/>
          </p:nvPr>
        </p:nvSpPr>
        <p:spPr/>
        <p:txBody>
          <a:bodyPr/>
          <a:p>
            <a:r>
              <a:rPr lang="en-AU"/>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93" name="PlaceHolder 2"/>
          <p:cNvSpPr>
            <a:spLocks noGrp="1"/>
          </p:cNvSpPr>
          <p:nvPr>
            <p:ph/>
          </p:nvPr>
        </p:nvSpPr>
        <p:spPr>
          <a:xfrm>
            <a:off x="291600" y="770040"/>
            <a:ext cx="2549160" cy="1866600"/>
          </a:xfrm>
          <a:prstGeom prst="rect">
            <a:avLst/>
          </a:prstGeom>
          <a:noFill/>
          <a:ln w="0">
            <a:noFill/>
          </a:ln>
        </p:spPr>
        <p:txBody>
          <a:bodyPr lIns="0" rIns="0" tIns="0" bIns="0" anchor="t">
            <a:normAutofit/>
          </a:bodyPr>
          <a:p>
            <a:endParaRPr b="0" lang="en-AU" sz="3200" spc="-1" strike="noStrike">
              <a:latin typeface="Arial"/>
            </a:endParaRPr>
          </a:p>
        </p:txBody>
      </p:sp>
      <p:sp>
        <p:nvSpPr>
          <p:cNvPr id="94" name="PlaceHolder 3"/>
          <p:cNvSpPr>
            <a:spLocks noGrp="1"/>
          </p:cNvSpPr>
          <p:nvPr>
            <p:ph/>
          </p:nvPr>
        </p:nvSpPr>
        <p:spPr>
          <a:xfrm>
            <a:off x="2968560" y="770040"/>
            <a:ext cx="2549160" cy="1866600"/>
          </a:xfrm>
          <a:prstGeom prst="rect">
            <a:avLst/>
          </a:prstGeom>
          <a:noFill/>
          <a:ln w="0">
            <a:noFill/>
          </a:ln>
        </p:spPr>
        <p:txBody>
          <a:bodyPr lIns="0" rIns="0" tIns="0" bIns="0" anchor="t">
            <a:normAutofit/>
          </a:bodyPr>
          <a:p>
            <a:endParaRPr b="0" lang="en-AU" sz="3200" spc="-1" strike="noStrike">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A5CDAF5D-5D6D-4D29-99DB-290F98D82725}" type="slidenum">
              <a:t>&lt;#&gt;</a:t>
            </a:fld>
          </a:p>
        </p:txBody>
      </p:sp>
      <p:sp>
        <p:nvSpPr>
          <p:cNvPr id="7" name="PlaceHolder 6"/>
          <p:cNvSpPr>
            <a:spLocks noGrp="1"/>
          </p:cNvSpPr>
          <p:nvPr>
            <p:ph type="dt" idx="9"/>
          </p:nvPr>
        </p:nvSpPr>
        <p:spPr/>
        <p:txBody>
          <a:bodyPr/>
          <a:p>
            <a:r>
              <a:rPr lang="en-AU"/>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98C4A8A6-7D69-4A0E-A6B5-B8035E35F391}" type="slidenum">
              <a:t>&lt;#&gt;</a:t>
            </a:fld>
          </a:p>
        </p:txBody>
      </p:sp>
      <p:sp>
        <p:nvSpPr>
          <p:cNvPr id="5" name="PlaceHolder 4"/>
          <p:cNvSpPr>
            <a:spLocks noGrp="1"/>
          </p:cNvSpPr>
          <p:nvPr>
            <p:ph type="dt" idx="9"/>
          </p:nvPr>
        </p:nvSpPr>
        <p:spPr/>
        <p:txBody>
          <a:bodyPr/>
          <a:p>
            <a:r>
              <a:rPr lang="en-AU"/>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8" name="PlaceHolder 2"/>
          <p:cNvSpPr>
            <a:spLocks noGrp="1"/>
          </p:cNvSpPr>
          <p:nvPr>
            <p:ph/>
          </p:nvPr>
        </p:nvSpPr>
        <p:spPr>
          <a:xfrm>
            <a:off x="291600" y="770040"/>
            <a:ext cx="5224320" cy="1866600"/>
          </a:xfrm>
          <a:prstGeom prst="rect">
            <a:avLst/>
          </a:prstGeom>
          <a:noFill/>
          <a:ln w="0">
            <a:noFill/>
          </a:ln>
        </p:spPr>
        <p:txBody>
          <a:bodyPr lIns="0" rIns="0" tIns="0" bIns="0" anchor="t">
            <a:normAutofit/>
          </a:bodyPr>
          <a:p>
            <a:endParaRPr b="0" lang="en-AU"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1BB05657-D693-4D60-B768-1C2F1449AFDE}" type="slidenum">
              <a:t>&lt;#&gt;</a:t>
            </a:fld>
          </a:p>
        </p:txBody>
      </p:sp>
      <p:sp>
        <p:nvSpPr>
          <p:cNvPr id="6" name="PlaceHolder 5"/>
          <p:cNvSpPr>
            <a:spLocks noGrp="1"/>
          </p:cNvSpPr>
          <p:nvPr>
            <p:ph type="dt" idx="3"/>
          </p:nvPr>
        </p:nvSpPr>
        <p:spPr/>
        <p:txBody>
          <a:bodyPr/>
          <a:p>
            <a:r>
              <a:rPr lang="en-AU"/>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291600" y="131400"/>
            <a:ext cx="5224320" cy="2347560"/>
          </a:xfrm>
          <a:prstGeom prst="rect">
            <a:avLst/>
          </a:prstGeom>
          <a:noFill/>
          <a:ln w="0">
            <a:noFill/>
          </a:ln>
        </p:spPr>
        <p:txBody>
          <a:bodyPr lIns="0" rIns="0" tIns="0" bIns="0" anchor="ctr">
            <a:noAutofit/>
          </a:bodyPr>
          <a:p>
            <a:pPr algn="ctr">
              <a:buNone/>
            </a:pPr>
            <a:endParaRPr b="0" lang="en-AU" sz="3200" spc="-1" strike="noStrike">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B9E5C405-F244-4F9A-A7E8-4A670952CA81}" type="slidenum">
              <a:t>&lt;#&gt;</a:t>
            </a:fld>
          </a:p>
        </p:txBody>
      </p:sp>
      <p:sp>
        <p:nvSpPr>
          <p:cNvPr id="5" name="PlaceHolder 4"/>
          <p:cNvSpPr>
            <a:spLocks noGrp="1"/>
          </p:cNvSpPr>
          <p:nvPr>
            <p:ph type="dt" idx="9"/>
          </p:nvPr>
        </p:nvSpPr>
        <p:spPr/>
        <p:txBody>
          <a:bodyPr/>
          <a:p>
            <a:r>
              <a:rPr lang="en-AU"/>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98" name="PlaceHolder 2"/>
          <p:cNvSpPr>
            <a:spLocks noGrp="1"/>
          </p:cNvSpPr>
          <p:nvPr>
            <p:ph/>
          </p:nvPr>
        </p:nvSpPr>
        <p:spPr>
          <a:xfrm>
            <a:off x="291600" y="77004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99" name="PlaceHolder 3"/>
          <p:cNvSpPr>
            <a:spLocks noGrp="1"/>
          </p:cNvSpPr>
          <p:nvPr>
            <p:ph/>
          </p:nvPr>
        </p:nvSpPr>
        <p:spPr>
          <a:xfrm>
            <a:off x="2968560" y="770040"/>
            <a:ext cx="2549160" cy="1866600"/>
          </a:xfrm>
          <a:prstGeom prst="rect">
            <a:avLst/>
          </a:prstGeom>
          <a:noFill/>
          <a:ln w="0">
            <a:noFill/>
          </a:ln>
        </p:spPr>
        <p:txBody>
          <a:bodyPr lIns="0" rIns="0" tIns="0" bIns="0" anchor="t">
            <a:normAutofit/>
          </a:bodyPr>
          <a:p>
            <a:endParaRPr b="0" lang="en-AU" sz="3200" spc="-1" strike="noStrike">
              <a:latin typeface="Arial"/>
            </a:endParaRPr>
          </a:p>
        </p:txBody>
      </p:sp>
      <p:sp>
        <p:nvSpPr>
          <p:cNvPr id="100" name="PlaceHolder 4"/>
          <p:cNvSpPr>
            <a:spLocks noGrp="1"/>
          </p:cNvSpPr>
          <p:nvPr>
            <p:ph/>
          </p:nvPr>
        </p:nvSpPr>
        <p:spPr>
          <a:xfrm>
            <a:off x="291600" y="174528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C04B29F6-BBE5-4132-8FE6-7AC901D501DF}" type="slidenum">
              <a:t>&lt;#&gt;</a:t>
            </a:fld>
          </a:p>
        </p:txBody>
      </p:sp>
      <p:sp>
        <p:nvSpPr>
          <p:cNvPr id="8" name="PlaceHolder 7"/>
          <p:cNvSpPr>
            <a:spLocks noGrp="1"/>
          </p:cNvSpPr>
          <p:nvPr>
            <p:ph type="dt" idx="9"/>
          </p:nvPr>
        </p:nvSpPr>
        <p:spPr/>
        <p:txBody>
          <a:bodyPr/>
          <a:p>
            <a:r>
              <a:rPr lang="en-AU"/>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102" name="PlaceHolder 2"/>
          <p:cNvSpPr>
            <a:spLocks noGrp="1"/>
          </p:cNvSpPr>
          <p:nvPr>
            <p:ph/>
          </p:nvPr>
        </p:nvSpPr>
        <p:spPr>
          <a:xfrm>
            <a:off x="291600" y="770040"/>
            <a:ext cx="2549160" cy="1866600"/>
          </a:xfrm>
          <a:prstGeom prst="rect">
            <a:avLst/>
          </a:prstGeom>
          <a:noFill/>
          <a:ln w="0">
            <a:noFill/>
          </a:ln>
        </p:spPr>
        <p:txBody>
          <a:bodyPr lIns="0" rIns="0" tIns="0" bIns="0" anchor="t">
            <a:normAutofit/>
          </a:bodyPr>
          <a:p>
            <a:endParaRPr b="0" lang="en-AU" sz="3200" spc="-1" strike="noStrike">
              <a:latin typeface="Arial"/>
            </a:endParaRPr>
          </a:p>
        </p:txBody>
      </p:sp>
      <p:sp>
        <p:nvSpPr>
          <p:cNvPr id="103" name="PlaceHolder 3"/>
          <p:cNvSpPr>
            <a:spLocks noGrp="1"/>
          </p:cNvSpPr>
          <p:nvPr>
            <p:ph/>
          </p:nvPr>
        </p:nvSpPr>
        <p:spPr>
          <a:xfrm>
            <a:off x="2968560" y="77004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104" name="PlaceHolder 4"/>
          <p:cNvSpPr>
            <a:spLocks noGrp="1"/>
          </p:cNvSpPr>
          <p:nvPr>
            <p:ph/>
          </p:nvPr>
        </p:nvSpPr>
        <p:spPr>
          <a:xfrm>
            <a:off x="2968560" y="174528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62358B84-E3F6-421D-A9E9-D7847EC19264}" type="slidenum">
              <a:t>&lt;#&gt;</a:t>
            </a:fld>
          </a:p>
        </p:txBody>
      </p:sp>
      <p:sp>
        <p:nvSpPr>
          <p:cNvPr id="8" name="PlaceHolder 7"/>
          <p:cNvSpPr>
            <a:spLocks noGrp="1"/>
          </p:cNvSpPr>
          <p:nvPr>
            <p:ph type="dt" idx="9"/>
          </p:nvPr>
        </p:nvSpPr>
        <p:spPr/>
        <p:txBody>
          <a:bodyPr/>
          <a:p>
            <a:r>
              <a:rPr lang="en-AU"/>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106" name="PlaceHolder 2"/>
          <p:cNvSpPr>
            <a:spLocks noGrp="1"/>
          </p:cNvSpPr>
          <p:nvPr>
            <p:ph/>
          </p:nvPr>
        </p:nvSpPr>
        <p:spPr>
          <a:xfrm>
            <a:off x="291600" y="77004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107" name="PlaceHolder 3"/>
          <p:cNvSpPr>
            <a:spLocks noGrp="1"/>
          </p:cNvSpPr>
          <p:nvPr>
            <p:ph/>
          </p:nvPr>
        </p:nvSpPr>
        <p:spPr>
          <a:xfrm>
            <a:off x="2968560" y="77004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108" name="PlaceHolder 4"/>
          <p:cNvSpPr>
            <a:spLocks noGrp="1"/>
          </p:cNvSpPr>
          <p:nvPr>
            <p:ph/>
          </p:nvPr>
        </p:nvSpPr>
        <p:spPr>
          <a:xfrm>
            <a:off x="291600" y="1745280"/>
            <a:ext cx="5224320" cy="890280"/>
          </a:xfrm>
          <a:prstGeom prst="rect">
            <a:avLst/>
          </a:prstGeom>
          <a:noFill/>
          <a:ln w="0">
            <a:noFill/>
          </a:ln>
        </p:spPr>
        <p:txBody>
          <a:bodyPr lIns="0" rIns="0" tIns="0" bIns="0" anchor="t">
            <a:normAutofit/>
          </a:bodyPr>
          <a:p>
            <a:endParaRPr b="0" lang="en-AU" sz="3200" spc="-1" strike="noStrike">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A55016B-8DDA-42D0-ACEC-96D540DAE54E}" type="slidenum">
              <a:t>&lt;#&gt;</a:t>
            </a:fld>
          </a:p>
        </p:txBody>
      </p:sp>
      <p:sp>
        <p:nvSpPr>
          <p:cNvPr id="8" name="PlaceHolder 7"/>
          <p:cNvSpPr>
            <a:spLocks noGrp="1"/>
          </p:cNvSpPr>
          <p:nvPr>
            <p:ph type="dt" idx="9"/>
          </p:nvPr>
        </p:nvSpPr>
        <p:spPr/>
        <p:txBody>
          <a:bodyPr/>
          <a:p>
            <a:r>
              <a:rPr lang="en-AU"/>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110" name="PlaceHolder 2"/>
          <p:cNvSpPr>
            <a:spLocks noGrp="1"/>
          </p:cNvSpPr>
          <p:nvPr>
            <p:ph/>
          </p:nvPr>
        </p:nvSpPr>
        <p:spPr>
          <a:xfrm>
            <a:off x="291600" y="770040"/>
            <a:ext cx="5224320" cy="890280"/>
          </a:xfrm>
          <a:prstGeom prst="rect">
            <a:avLst/>
          </a:prstGeom>
          <a:noFill/>
          <a:ln w="0">
            <a:noFill/>
          </a:ln>
        </p:spPr>
        <p:txBody>
          <a:bodyPr lIns="0" rIns="0" tIns="0" bIns="0" anchor="t">
            <a:normAutofit/>
          </a:bodyPr>
          <a:p>
            <a:endParaRPr b="0" lang="en-AU" sz="3200" spc="-1" strike="noStrike">
              <a:latin typeface="Arial"/>
            </a:endParaRPr>
          </a:p>
        </p:txBody>
      </p:sp>
      <p:sp>
        <p:nvSpPr>
          <p:cNvPr id="111" name="PlaceHolder 3"/>
          <p:cNvSpPr>
            <a:spLocks noGrp="1"/>
          </p:cNvSpPr>
          <p:nvPr>
            <p:ph/>
          </p:nvPr>
        </p:nvSpPr>
        <p:spPr>
          <a:xfrm>
            <a:off x="291600" y="1745280"/>
            <a:ext cx="5224320" cy="890280"/>
          </a:xfrm>
          <a:prstGeom prst="rect">
            <a:avLst/>
          </a:prstGeom>
          <a:noFill/>
          <a:ln w="0">
            <a:noFill/>
          </a:ln>
        </p:spPr>
        <p:txBody>
          <a:bodyPr lIns="0" rIns="0" tIns="0" bIns="0" anchor="t">
            <a:normAutofit/>
          </a:bodyPr>
          <a:p>
            <a:endParaRPr b="0" lang="en-AU" sz="3200" spc="-1" strike="noStrike">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3B4BB97F-0AFE-4B22-9C04-77DCEDAA6BC0}" type="slidenum">
              <a:t>&lt;#&gt;</a:t>
            </a:fld>
          </a:p>
        </p:txBody>
      </p:sp>
      <p:sp>
        <p:nvSpPr>
          <p:cNvPr id="7" name="PlaceHolder 6"/>
          <p:cNvSpPr>
            <a:spLocks noGrp="1"/>
          </p:cNvSpPr>
          <p:nvPr>
            <p:ph type="dt" idx="9"/>
          </p:nvPr>
        </p:nvSpPr>
        <p:spPr/>
        <p:txBody>
          <a:bodyPr/>
          <a:p>
            <a:r>
              <a:rPr lang="en-AU"/>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113" name="PlaceHolder 2"/>
          <p:cNvSpPr>
            <a:spLocks noGrp="1"/>
          </p:cNvSpPr>
          <p:nvPr>
            <p:ph/>
          </p:nvPr>
        </p:nvSpPr>
        <p:spPr>
          <a:xfrm>
            <a:off x="291600" y="77004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114" name="PlaceHolder 3"/>
          <p:cNvSpPr>
            <a:spLocks noGrp="1"/>
          </p:cNvSpPr>
          <p:nvPr>
            <p:ph/>
          </p:nvPr>
        </p:nvSpPr>
        <p:spPr>
          <a:xfrm>
            <a:off x="2968560" y="77004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115" name="PlaceHolder 4"/>
          <p:cNvSpPr>
            <a:spLocks noGrp="1"/>
          </p:cNvSpPr>
          <p:nvPr>
            <p:ph/>
          </p:nvPr>
        </p:nvSpPr>
        <p:spPr>
          <a:xfrm>
            <a:off x="291600" y="174528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116" name="PlaceHolder 5"/>
          <p:cNvSpPr>
            <a:spLocks noGrp="1"/>
          </p:cNvSpPr>
          <p:nvPr>
            <p:ph/>
          </p:nvPr>
        </p:nvSpPr>
        <p:spPr>
          <a:xfrm>
            <a:off x="2968560" y="174528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23908F16-4145-4D59-8627-7FE246F1B368}" type="slidenum">
              <a:t>&lt;#&gt;</a:t>
            </a:fld>
          </a:p>
        </p:txBody>
      </p:sp>
      <p:sp>
        <p:nvSpPr>
          <p:cNvPr id="9" name="PlaceHolder 8"/>
          <p:cNvSpPr>
            <a:spLocks noGrp="1"/>
          </p:cNvSpPr>
          <p:nvPr>
            <p:ph type="dt" idx="9"/>
          </p:nvPr>
        </p:nvSpPr>
        <p:spPr/>
        <p:txBody>
          <a:bodyPr/>
          <a:p>
            <a:r>
              <a:rPr lang="en-AU"/>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118" name="PlaceHolder 2"/>
          <p:cNvSpPr>
            <a:spLocks noGrp="1"/>
          </p:cNvSpPr>
          <p:nvPr>
            <p:ph/>
          </p:nvPr>
        </p:nvSpPr>
        <p:spPr>
          <a:xfrm>
            <a:off x="291600" y="770040"/>
            <a:ext cx="1681920" cy="890280"/>
          </a:xfrm>
          <a:prstGeom prst="rect">
            <a:avLst/>
          </a:prstGeom>
          <a:noFill/>
          <a:ln w="0">
            <a:noFill/>
          </a:ln>
        </p:spPr>
        <p:txBody>
          <a:bodyPr lIns="0" rIns="0" tIns="0" bIns="0" anchor="t">
            <a:normAutofit fontScale="85000"/>
          </a:bodyPr>
          <a:p>
            <a:endParaRPr b="0" lang="en-AU" sz="3200" spc="-1" strike="noStrike">
              <a:latin typeface="Arial"/>
            </a:endParaRPr>
          </a:p>
        </p:txBody>
      </p:sp>
      <p:sp>
        <p:nvSpPr>
          <p:cNvPr id="119" name="PlaceHolder 3"/>
          <p:cNvSpPr>
            <a:spLocks noGrp="1"/>
          </p:cNvSpPr>
          <p:nvPr>
            <p:ph/>
          </p:nvPr>
        </p:nvSpPr>
        <p:spPr>
          <a:xfrm>
            <a:off x="2058120" y="770040"/>
            <a:ext cx="1681920" cy="890280"/>
          </a:xfrm>
          <a:prstGeom prst="rect">
            <a:avLst/>
          </a:prstGeom>
          <a:noFill/>
          <a:ln w="0">
            <a:noFill/>
          </a:ln>
        </p:spPr>
        <p:txBody>
          <a:bodyPr lIns="0" rIns="0" tIns="0" bIns="0" anchor="t">
            <a:normAutofit fontScale="85000"/>
          </a:bodyPr>
          <a:p>
            <a:endParaRPr b="0" lang="en-AU" sz="3200" spc="-1" strike="noStrike">
              <a:latin typeface="Arial"/>
            </a:endParaRPr>
          </a:p>
        </p:txBody>
      </p:sp>
      <p:sp>
        <p:nvSpPr>
          <p:cNvPr id="120" name="PlaceHolder 4"/>
          <p:cNvSpPr>
            <a:spLocks noGrp="1"/>
          </p:cNvSpPr>
          <p:nvPr>
            <p:ph/>
          </p:nvPr>
        </p:nvSpPr>
        <p:spPr>
          <a:xfrm>
            <a:off x="3824280" y="770040"/>
            <a:ext cx="1681920" cy="890280"/>
          </a:xfrm>
          <a:prstGeom prst="rect">
            <a:avLst/>
          </a:prstGeom>
          <a:noFill/>
          <a:ln w="0">
            <a:noFill/>
          </a:ln>
        </p:spPr>
        <p:txBody>
          <a:bodyPr lIns="0" rIns="0" tIns="0" bIns="0" anchor="t">
            <a:normAutofit fontScale="85000"/>
          </a:bodyPr>
          <a:p>
            <a:endParaRPr b="0" lang="en-AU" sz="3200" spc="-1" strike="noStrike">
              <a:latin typeface="Arial"/>
            </a:endParaRPr>
          </a:p>
        </p:txBody>
      </p:sp>
      <p:sp>
        <p:nvSpPr>
          <p:cNvPr id="121" name="PlaceHolder 5"/>
          <p:cNvSpPr>
            <a:spLocks noGrp="1"/>
          </p:cNvSpPr>
          <p:nvPr>
            <p:ph/>
          </p:nvPr>
        </p:nvSpPr>
        <p:spPr>
          <a:xfrm>
            <a:off x="291600" y="1745280"/>
            <a:ext cx="1681920" cy="890280"/>
          </a:xfrm>
          <a:prstGeom prst="rect">
            <a:avLst/>
          </a:prstGeom>
          <a:noFill/>
          <a:ln w="0">
            <a:noFill/>
          </a:ln>
        </p:spPr>
        <p:txBody>
          <a:bodyPr lIns="0" rIns="0" tIns="0" bIns="0" anchor="t">
            <a:normAutofit fontScale="85000"/>
          </a:bodyPr>
          <a:p>
            <a:endParaRPr b="0" lang="en-AU" sz="3200" spc="-1" strike="noStrike">
              <a:latin typeface="Arial"/>
            </a:endParaRPr>
          </a:p>
        </p:txBody>
      </p:sp>
      <p:sp>
        <p:nvSpPr>
          <p:cNvPr id="122" name="PlaceHolder 6"/>
          <p:cNvSpPr>
            <a:spLocks noGrp="1"/>
          </p:cNvSpPr>
          <p:nvPr>
            <p:ph/>
          </p:nvPr>
        </p:nvSpPr>
        <p:spPr>
          <a:xfrm>
            <a:off x="2058120" y="1745280"/>
            <a:ext cx="1681920" cy="890280"/>
          </a:xfrm>
          <a:prstGeom prst="rect">
            <a:avLst/>
          </a:prstGeom>
          <a:noFill/>
          <a:ln w="0">
            <a:noFill/>
          </a:ln>
        </p:spPr>
        <p:txBody>
          <a:bodyPr lIns="0" rIns="0" tIns="0" bIns="0" anchor="t">
            <a:normAutofit fontScale="85000"/>
          </a:bodyPr>
          <a:p>
            <a:endParaRPr b="0" lang="en-AU" sz="3200" spc="-1" strike="noStrike">
              <a:latin typeface="Arial"/>
            </a:endParaRPr>
          </a:p>
        </p:txBody>
      </p:sp>
      <p:sp>
        <p:nvSpPr>
          <p:cNvPr id="123" name="PlaceHolder 7"/>
          <p:cNvSpPr>
            <a:spLocks noGrp="1"/>
          </p:cNvSpPr>
          <p:nvPr>
            <p:ph/>
          </p:nvPr>
        </p:nvSpPr>
        <p:spPr>
          <a:xfrm>
            <a:off x="3824280" y="1745280"/>
            <a:ext cx="1681920" cy="890280"/>
          </a:xfrm>
          <a:prstGeom prst="rect">
            <a:avLst/>
          </a:prstGeom>
          <a:noFill/>
          <a:ln w="0">
            <a:noFill/>
          </a:ln>
        </p:spPr>
        <p:txBody>
          <a:bodyPr lIns="0" rIns="0" tIns="0" bIns="0" anchor="t">
            <a:normAutofit fontScale="85000"/>
          </a:bodyPr>
          <a:p>
            <a:endParaRPr b="0" lang="en-AU" sz="3200" spc="-1" strike="noStrike">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E2074C5C-239F-48DF-903C-A8D9E398A2D7}" type="slidenum">
              <a:t>&lt;#&gt;</a:t>
            </a:fld>
          </a:p>
        </p:txBody>
      </p:sp>
      <p:sp>
        <p:nvSpPr>
          <p:cNvPr id="11" name="PlaceHolder 10"/>
          <p:cNvSpPr>
            <a:spLocks noGrp="1"/>
          </p:cNvSpPr>
          <p:nvPr>
            <p:ph type="dt" idx="9"/>
          </p:nvPr>
        </p:nvSpPr>
        <p:spPr/>
        <p:txBody>
          <a:bodyPr/>
          <a:p>
            <a:r>
              <a:rPr lang="en-AU"/>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10" name="PlaceHolder 2"/>
          <p:cNvSpPr>
            <a:spLocks noGrp="1"/>
          </p:cNvSpPr>
          <p:nvPr>
            <p:ph/>
          </p:nvPr>
        </p:nvSpPr>
        <p:spPr>
          <a:xfrm>
            <a:off x="291600" y="770040"/>
            <a:ext cx="2549160" cy="1866600"/>
          </a:xfrm>
          <a:prstGeom prst="rect">
            <a:avLst/>
          </a:prstGeom>
          <a:noFill/>
          <a:ln w="0">
            <a:noFill/>
          </a:ln>
        </p:spPr>
        <p:txBody>
          <a:bodyPr lIns="0" rIns="0" tIns="0" bIns="0" anchor="t">
            <a:normAutofit/>
          </a:bodyPr>
          <a:p>
            <a:endParaRPr b="0" lang="en-AU" sz="3200" spc="-1" strike="noStrike">
              <a:latin typeface="Arial"/>
            </a:endParaRPr>
          </a:p>
        </p:txBody>
      </p:sp>
      <p:sp>
        <p:nvSpPr>
          <p:cNvPr id="11" name="PlaceHolder 3"/>
          <p:cNvSpPr>
            <a:spLocks noGrp="1"/>
          </p:cNvSpPr>
          <p:nvPr>
            <p:ph/>
          </p:nvPr>
        </p:nvSpPr>
        <p:spPr>
          <a:xfrm>
            <a:off x="2968560" y="770040"/>
            <a:ext cx="2549160" cy="1866600"/>
          </a:xfrm>
          <a:prstGeom prst="rect">
            <a:avLst/>
          </a:prstGeom>
          <a:noFill/>
          <a:ln w="0">
            <a:noFill/>
          </a:ln>
        </p:spPr>
        <p:txBody>
          <a:bodyPr lIns="0" rIns="0" tIns="0" bIns="0" anchor="t">
            <a:normAutofit/>
          </a:bodyPr>
          <a:p>
            <a:endParaRPr b="0" lang="en-AU"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4AC1BD4A-7BED-49BA-9B80-2C18CD0F313C}" type="slidenum">
              <a:t>&lt;#&gt;</a:t>
            </a:fld>
          </a:p>
        </p:txBody>
      </p:sp>
      <p:sp>
        <p:nvSpPr>
          <p:cNvPr id="7" name="PlaceHolder 6"/>
          <p:cNvSpPr>
            <a:spLocks noGrp="1"/>
          </p:cNvSpPr>
          <p:nvPr>
            <p:ph type="dt" idx="3"/>
          </p:nvPr>
        </p:nvSpPr>
        <p:spPr/>
        <p:txBody>
          <a:bodyPr/>
          <a:p>
            <a:r>
              <a:rPr lang="en-AU"/>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8F31C512-E164-4A74-9D2D-29695F34CBF1}" type="slidenum">
              <a:t>&lt;#&gt;</a:t>
            </a:fld>
          </a:p>
        </p:txBody>
      </p:sp>
      <p:sp>
        <p:nvSpPr>
          <p:cNvPr id="5" name="PlaceHolder 4"/>
          <p:cNvSpPr>
            <a:spLocks noGrp="1"/>
          </p:cNvSpPr>
          <p:nvPr>
            <p:ph type="dt" idx="3"/>
          </p:nvPr>
        </p:nvSpPr>
        <p:spPr/>
        <p:txBody>
          <a:bodyPr/>
          <a:p>
            <a:r>
              <a:rPr lang="en-AU"/>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291600" y="131400"/>
            <a:ext cx="5224320" cy="2347560"/>
          </a:xfrm>
          <a:prstGeom prst="rect">
            <a:avLst/>
          </a:prstGeom>
          <a:noFill/>
          <a:ln w="0">
            <a:noFill/>
          </a:ln>
        </p:spPr>
        <p:txBody>
          <a:bodyPr lIns="0" rIns="0" tIns="0" bIns="0" anchor="ctr">
            <a:noAutofit/>
          </a:bodyPr>
          <a:p>
            <a:pPr algn="ctr">
              <a:buNone/>
            </a:pPr>
            <a:endParaRPr b="0" lang="en-AU" sz="32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4FA127D4-20B9-48F4-BCFE-95891E5C0CD0}" type="slidenum">
              <a:t>&lt;#&gt;</a:t>
            </a:fld>
          </a:p>
        </p:txBody>
      </p:sp>
      <p:sp>
        <p:nvSpPr>
          <p:cNvPr id="5" name="PlaceHolder 4"/>
          <p:cNvSpPr>
            <a:spLocks noGrp="1"/>
          </p:cNvSpPr>
          <p:nvPr>
            <p:ph type="dt" idx="3"/>
          </p:nvPr>
        </p:nvSpPr>
        <p:spPr/>
        <p:txBody>
          <a:bodyPr/>
          <a:p>
            <a:r>
              <a:rPr lang="en-AU"/>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15" name="PlaceHolder 2"/>
          <p:cNvSpPr>
            <a:spLocks noGrp="1"/>
          </p:cNvSpPr>
          <p:nvPr>
            <p:ph/>
          </p:nvPr>
        </p:nvSpPr>
        <p:spPr>
          <a:xfrm>
            <a:off x="291600" y="77004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16" name="PlaceHolder 3"/>
          <p:cNvSpPr>
            <a:spLocks noGrp="1"/>
          </p:cNvSpPr>
          <p:nvPr>
            <p:ph/>
          </p:nvPr>
        </p:nvSpPr>
        <p:spPr>
          <a:xfrm>
            <a:off x="2968560" y="770040"/>
            <a:ext cx="2549160" cy="1866600"/>
          </a:xfrm>
          <a:prstGeom prst="rect">
            <a:avLst/>
          </a:prstGeom>
          <a:noFill/>
          <a:ln w="0">
            <a:noFill/>
          </a:ln>
        </p:spPr>
        <p:txBody>
          <a:bodyPr lIns="0" rIns="0" tIns="0" bIns="0" anchor="t">
            <a:normAutofit/>
          </a:bodyPr>
          <a:p>
            <a:endParaRPr b="0" lang="en-AU" sz="3200" spc="-1" strike="noStrike">
              <a:latin typeface="Arial"/>
            </a:endParaRPr>
          </a:p>
        </p:txBody>
      </p:sp>
      <p:sp>
        <p:nvSpPr>
          <p:cNvPr id="17" name="PlaceHolder 4"/>
          <p:cNvSpPr>
            <a:spLocks noGrp="1"/>
          </p:cNvSpPr>
          <p:nvPr>
            <p:ph/>
          </p:nvPr>
        </p:nvSpPr>
        <p:spPr>
          <a:xfrm>
            <a:off x="291600" y="174528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2C0109B0-2A92-4D24-9A3A-A02E412DE2AD}" type="slidenum">
              <a:t>&lt;#&gt;</a:t>
            </a:fld>
          </a:p>
        </p:txBody>
      </p:sp>
      <p:sp>
        <p:nvSpPr>
          <p:cNvPr id="8" name="PlaceHolder 7"/>
          <p:cNvSpPr>
            <a:spLocks noGrp="1"/>
          </p:cNvSpPr>
          <p:nvPr>
            <p:ph type="dt" idx="3"/>
          </p:nvPr>
        </p:nvSpPr>
        <p:spPr/>
        <p:txBody>
          <a:bodyPr/>
          <a:p>
            <a:r>
              <a:rPr lang="en-AU"/>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19" name="PlaceHolder 2"/>
          <p:cNvSpPr>
            <a:spLocks noGrp="1"/>
          </p:cNvSpPr>
          <p:nvPr>
            <p:ph/>
          </p:nvPr>
        </p:nvSpPr>
        <p:spPr>
          <a:xfrm>
            <a:off x="291600" y="770040"/>
            <a:ext cx="2549160" cy="1866600"/>
          </a:xfrm>
          <a:prstGeom prst="rect">
            <a:avLst/>
          </a:prstGeom>
          <a:noFill/>
          <a:ln w="0">
            <a:noFill/>
          </a:ln>
        </p:spPr>
        <p:txBody>
          <a:bodyPr lIns="0" rIns="0" tIns="0" bIns="0" anchor="t">
            <a:normAutofit/>
          </a:bodyPr>
          <a:p>
            <a:endParaRPr b="0" lang="en-AU" sz="3200" spc="-1" strike="noStrike">
              <a:latin typeface="Arial"/>
            </a:endParaRPr>
          </a:p>
        </p:txBody>
      </p:sp>
      <p:sp>
        <p:nvSpPr>
          <p:cNvPr id="20" name="PlaceHolder 3"/>
          <p:cNvSpPr>
            <a:spLocks noGrp="1"/>
          </p:cNvSpPr>
          <p:nvPr>
            <p:ph/>
          </p:nvPr>
        </p:nvSpPr>
        <p:spPr>
          <a:xfrm>
            <a:off x="2968560" y="77004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21" name="PlaceHolder 4"/>
          <p:cNvSpPr>
            <a:spLocks noGrp="1"/>
          </p:cNvSpPr>
          <p:nvPr>
            <p:ph/>
          </p:nvPr>
        </p:nvSpPr>
        <p:spPr>
          <a:xfrm>
            <a:off x="2968560" y="174528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20899595-FBCB-489B-ADCB-CD989ECA6A5F}" type="slidenum">
              <a:t>&lt;#&gt;</a:t>
            </a:fld>
          </a:p>
        </p:txBody>
      </p:sp>
      <p:sp>
        <p:nvSpPr>
          <p:cNvPr id="8" name="PlaceHolder 7"/>
          <p:cNvSpPr>
            <a:spLocks noGrp="1"/>
          </p:cNvSpPr>
          <p:nvPr>
            <p:ph type="dt" idx="3"/>
          </p:nvPr>
        </p:nvSpPr>
        <p:spPr/>
        <p:txBody>
          <a:bodyPr/>
          <a:p>
            <a:r>
              <a:rPr lang="en-AU"/>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291600" y="72000"/>
            <a:ext cx="5224320" cy="62532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23" name="PlaceHolder 2"/>
          <p:cNvSpPr>
            <a:spLocks noGrp="1"/>
          </p:cNvSpPr>
          <p:nvPr>
            <p:ph/>
          </p:nvPr>
        </p:nvSpPr>
        <p:spPr>
          <a:xfrm>
            <a:off x="291600" y="77004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24" name="PlaceHolder 3"/>
          <p:cNvSpPr>
            <a:spLocks noGrp="1"/>
          </p:cNvSpPr>
          <p:nvPr>
            <p:ph/>
          </p:nvPr>
        </p:nvSpPr>
        <p:spPr>
          <a:xfrm>
            <a:off x="2968560" y="770040"/>
            <a:ext cx="2549160" cy="890280"/>
          </a:xfrm>
          <a:prstGeom prst="rect">
            <a:avLst/>
          </a:prstGeom>
          <a:noFill/>
          <a:ln w="0">
            <a:noFill/>
          </a:ln>
        </p:spPr>
        <p:txBody>
          <a:bodyPr lIns="0" rIns="0" tIns="0" bIns="0" anchor="t">
            <a:normAutofit fontScale="98000"/>
          </a:bodyPr>
          <a:p>
            <a:endParaRPr b="0" lang="en-AU" sz="3200" spc="-1" strike="noStrike">
              <a:latin typeface="Arial"/>
            </a:endParaRPr>
          </a:p>
        </p:txBody>
      </p:sp>
      <p:sp>
        <p:nvSpPr>
          <p:cNvPr id="25" name="PlaceHolder 4"/>
          <p:cNvSpPr>
            <a:spLocks noGrp="1"/>
          </p:cNvSpPr>
          <p:nvPr>
            <p:ph/>
          </p:nvPr>
        </p:nvSpPr>
        <p:spPr>
          <a:xfrm>
            <a:off x="291600" y="1745280"/>
            <a:ext cx="5224320" cy="890280"/>
          </a:xfrm>
          <a:prstGeom prst="rect">
            <a:avLst/>
          </a:prstGeom>
          <a:noFill/>
          <a:ln w="0">
            <a:noFill/>
          </a:ln>
        </p:spPr>
        <p:txBody>
          <a:bodyPr lIns="0" rIns="0" tIns="0" bIns="0" anchor="t">
            <a:normAutofit/>
          </a:bodyPr>
          <a:p>
            <a:endParaRPr b="0" lang="en-AU"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FDCA328B-366A-466F-ABED-A5BC26C72259}" type="slidenum">
              <a:t>&lt;#&gt;</a:t>
            </a:fld>
          </a:p>
        </p:txBody>
      </p:sp>
      <p:sp>
        <p:nvSpPr>
          <p:cNvPr id="8" name="PlaceHolder 7"/>
          <p:cNvSpPr>
            <a:spLocks noGrp="1"/>
          </p:cNvSpPr>
          <p:nvPr>
            <p:ph type="dt" idx="3"/>
          </p:nvPr>
        </p:nvSpPr>
        <p:spPr/>
        <p:txBody>
          <a:bodyPr/>
          <a:p>
            <a:r>
              <a:rPr lang="en-A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291600" y="131400"/>
            <a:ext cx="5224320" cy="506160"/>
          </a:xfrm>
          <a:prstGeom prst="rect">
            <a:avLst/>
          </a:prstGeom>
          <a:noFill/>
          <a:ln w="0">
            <a:noFill/>
          </a:ln>
        </p:spPr>
        <p:txBody>
          <a:bodyPr lIns="0" rIns="0" tIns="0" bIns="0" anchor="ctr">
            <a:noAutofit/>
          </a:bodyPr>
          <a:p>
            <a:r>
              <a:rPr b="0" lang="en-AU" sz="1800" spc="-1" strike="noStrike">
                <a:latin typeface="Arial"/>
              </a:rPr>
              <a:t>Click to edit the title text format</a:t>
            </a:r>
            <a:endParaRPr b="0" lang="en-AU" sz="1800" spc="-1" strike="noStrike">
              <a:latin typeface="Arial"/>
            </a:endParaRPr>
          </a:p>
        </p:txBody>
      </p:sp>
      <p:sp>
        <p:nvSpPr>
          <p:cNvPr id="1" name="PlaceHolder 2"/>
          <p:cNvSpPr>
            <a:spLocks noGrp="1"/>
          </p:cNvSpPr>
          <p:nvPr>
            <p:ph type="ftr" idx="1"/>
          </p:nvPr>
        </p:nvSpPr>
        <p:spPr>
          <a:xfrm>
            <a:off x="2000160" y="2998440"/>
            <a:ext cx="1812600" cy="183600"/>
          </a:xfrm>
          <a:prstGeom prst="rect">
            <a:avLst/>
          </a:prstGeom>
          <a:noFill/>
          <a:ln w="0">
            <a:noFill/>
          </a:ln>
        </p:spPr>
        <p:txBody>
          <a:bodyPr lIns="0" rIns="0" tIns="0" bIns="0" anchor="t">
            <a:noAutofit/>
          </a:bodyPr>
          <a:lstStyle>
            <a:lvl1pPr>
              <a:lnSpc>
                <a:spcPct val="94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defRPr b="0" lang="en-US" sz="1800" spc="-1" strike="noStrike">
                <a:solidFill>
                  <a:srgbClr val="000000"/>
                </a:solidFill>
                <a:latin typeface="Arial"/>
              </a:defRPr>
            </a:lvl1pPr>
          </a:lstStyle>
          <a:p>
            <a:pPr>
              <a:lnSpc>
                <a:spcPct val="94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0" lang="en-US" sz="1800" spc="-1" strike="noStrike">
                <a:solidFill>
                  <a:srgbClr val="000000"/>
                </a:solidFill>
                <a:latin typeface="Arial"/>
              </a:rPr>
              <a:t> </a:t>
            </a:r>
            <a:endParaRPr b="0" lang="en-AU" sz="1800" spc="-1" strike="noStrike">
              <a:latin typeface="Times New Roman"/>
            </a:endParaRPr>
          </a:p>
        </p:txBody>
      </p:sp>
      <p:sp>
        <p:nvSpPr>
          <p:cNvPr id="2" name="PlaceHolder 3"/>
          <p:cNvSpPr>
            <a:spLocks noGrp="1"/>
          </p:cNvSpPr>
          <p:nvPr>
            <p:ph type="sldNum" idx="2"/>
          </p:nvPr>
        </p:nvSpPr>
        <p:spPr>
          <a:xfrm>
            <a:off x="4195440" y="2998440"/>
            <a:ext cx="1320480" cy="183600"/>
          </a:xfrm>
          <a:prstGeom prst="rect">
            <a:avLst/>
          </a:prstGeom>
          <a:noFill/>
          <a:ln w="0">
            <a:noFill/>
          </a:ln>
        </p:spPr>
        <p:txBody>
          <a:bodyPr lIns="0" rIns="0" tIns="0" bIns="0" anchor="t">
            <a:noAutofit/>
          </a:bodyPr>
          <a:lstStyle>
            <a:lvl1pPr>
              <a:lnSpc>
                <a:spcPct val="94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defRPr b="0" lang="en-US" sz="1800" spc="-1" strike="noStrike">
                <a:solidFill>
                  <a:srgbClr val="000000"/>
                </a:solidFill>
                <a:latin typeface="Arial"/>
              </a:defRPr>
            </a:lvl1pPr>
          </a:lstStyle>
          <a:p>
            <a:pPr>
              <a:lnSpc>
                <a:spcPct val="94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fld id="{0DDD4FA2-4D98-4228-95D8-8FFFE22523FD}" type="slidenum">
              <a:rPr b="0" lang="en-US" sz="1800" spc="-1" strike="noStrike">
                <a:solidFill>
                  <a:srgbClr val="000000"/>
                </a:solidFill>
                <a:latin typeface="Arial"/>
              </a:rPr>
              <a:t>10</a:t>
            </a:fld>
            <a:endParaRPr b="0" lang="en-AU" sz="1800" spc="-1" strike="noStrike">
              <a:latin typeface="Times New Roman"/>
            </a:endParaRPr>
          </a:p>
        </p:txBody>
      </p:sp>
      <p:sp>
        <p:nvSpPr>
          <p:cNvPr id="3" name="PlaceHolder 4"/>
          <p:cNvSpPr>
            <a:spLocks noGrp="1"/>
          </p:cNvSpPr>
          <p:nvPr>
            <p:ph type="dt" idx="3"/>
          </p:nvPr>
        </p:nvSpPr>
        <p:spPr>
          <a:xfrm>
            <a:off x="291600" y="2998440"/>
            <a:ext cx="1320480" cy="183600"/>
          </a:xfrm>
          <a:prstGeom prst="rect">
            <a:avLst/>
          </a:prstGeom>
          <a:noFill/>
          <a:ln w="0">
            <a:noFill/>
          </a:ln>
        </p:spPr>
        <p:txBody>
          <a:bodyPr lIns="0" rIns="0" tIns="0" bIns="0" anchor="t">
            <a:noAutofit/>
          </a:bodyPr>
          <a:lstStyle>
            <a:lvl1pPr>
              <a:defRPr b="0" lang="en-AU" sz="1400" spc="-1" strike="noStrike">
                <a:latin typeface="Times New Roman"/>
              </a:defRPr>
            </a:lvl1pPr>
          </a:lstStyle>
          <a:p>
            <a:r>
              <a:rPr b="0" lang="en-AU" sz="1400" spc="-1" strike="noStrike">
                <a:latin typeface="Times New Roman"/>
              </a:rPr>
              <a:t> </a:t>
            </a:r>
            <a:endParaRPr b="0" lang="en-AU" sz="1400" spc="-1" strike="noStrike">
              <a:latin typeface="Times New Roman"/>
            </a:endParaRPr>
          </a:p>
        </p:txBody>
      </p:sp>
      <p:sp>
        <p:nvSpPr>
          <p:cNvPr id="4" name="PlaceHolder 5"/>
          <p:cNvSpPr>
            <a:spLocks noGrp="1"/>
          </p:cNvSpPr>
          <p:nvPr>
            <p:ph type="body"/>
          </p:nvPr>
        </p:nvSpPr>
        <p:spPr>
          <a:xfrm>
            <a:off x="292320" y="770760"/>
            <a:ext cx="5264640" cy="1910160"/>
          </a:xfrm>
          <a:prstGeom prst="rect">
            <a:avLst/>
          </a:prstGeom>
          <a:noFill/>
          <a:ln w="0">
            <a:noFill/>
          </a:ln>
        </p:spPr>
        <p:txBody>
          <a:bodyPr lIns="0" rIns="0" tIns="0" bIns="0" anchor="t">
            <a:normAutofit fontScale="69000"/>
          </a:bodyPr>
          <a:p>
            <a:pPr marL="432000" indent="-324000">
              <a:spcBef>
                <a:spcPts val="1417"/>
              </a:spcBef>
              <a:buClr>
                <a:srgbClr val="ffffff"/>
              </a:buClr>
              <a:buSzPct val="45000"/>
              <a:buFont typeface="Wingdings" charset="2"/>
              <a:buChar char=""/>
            </a:pPr>
            <a:r>
              <a:rPr b="0" lang="en-AU" sz="3200" spc="-1" strike="noStrike">
                <a:latin typeface="Arial"/>
              </a:rPr>
              <a:t>Click to edit the </a:t>
            </a:r>
            <a:r>
              <a:rPr b="0" lang="en-AU" sz="3200" spc="-1" strike="noStrike">
                <a:latin typeface="Arial"/>
              </a:rPr>
              <a:t>outline text format</a:t>
            </a:r>
            <a:endParaRPr b="0" lang="en-AU" sz="3200" spc="-1" strike="noStrike">
              <a:latin typeface="Arial"/>
            </a:endParaRPr>
          </a:p>
          <a:p>
            <a:pPr lvl="1" marL="864000" indent="-324000">
              <a:spcBef>
                <a:spcPts val="1134"/>
              </a:spcBef>
              <a:buClr>
                <a:srgbClr val="ffffff"/>
              </a:buClr>
              <a:buSzPct val="75000"/>
              <a:buFont typeface="Symbol" charset="2"/>
              <a:buChar char=""/>
            </a:pPr>
            <a:r>
              <a:rPr b="0" lang="en-AU" sz="2800" spc="-1" strike="noStrike">
                <a:latin typeface="Arial"/>
              </a:rPr>
              <a:t>Second Outline </a:t>
            </a:r>
            <a:r>
              <a:rPr b="0" lang="en-AU" sz="2800" spc="-1" strike="noStrike">
                <a:latin typeface="Arial"/>
              </a:rPr>
              <a:t>Level</a:t>
            </a:r>
            <a:endParaRPr b="0" lang="en-AU" sz="2800" spc="-1" strike="noStrike">
              <a:latin typeface="Arial"/>
            </a:endParaRPr>
          </a:p>
          <a:p>
            <a:pPr lvl="2" marL="1296000" indent="-288000">
              <a:spcBef>
                <a:spcPts val="850"/>
              </a:spcBef>
              <a:buClr>
                <a:srgbClr val="ffffff"/>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ffffff"/>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ffffff"/>
              </a:buClr>
              <a:buSzPct val="45000"/>
              <a:buFont typeface="Wingdings" charset="2"/>
              <a:buChar char=""/>
            </a:pPr>
            <a:r>
              <a:rPr b="0" lang="en-AU" sz="2000" spc="-1" strike="noStrike">
                <a:latin typeface="Arial"/>
              </a:rPr>
              <a:t>Fifth Outline </a:t>
            </a:r>
            <a:r>
              <a:rPr b="0" lang="en-AU" sz="2000" spc="-1" strike="noStrike">
                <a:latin typeface="Arial"/>
              </a:rPr>
              <a:t>Level</a:t>
            </a:r>
            <a:endParaRPr b="0" lang="en-AU" sz="2000" spc="-1" strike="noStrike">
              <a:latin typeface="Arial"/>
            </a:endParaRPr>
          </a:p>
          <a:p>
            <a:pPr lvl="5" marL="2592000" indent="-216000">
              <a:spcBef>
                <a:spcPts val="283"/>
              </a:spcBef>
              <a:buClr>
                <a:srgbClr val="ffffff"/>
              </a:buClr>
              <a:buSzPct val="45000"/>
              <a:buFont typeface="Wingdings" charset="2"/>
              <a:buChar char=""/>
            </a:pPr>
            <a:r>
              <a:rPr b="0" lang="en-AU" sz="2000" spc="-1" strike="noStrike">
                <a:latin typeface="Arial"/>
              </a:rPr>
              <a:t>Sixth Outline </a:t>
            </a:r>
            <a:r>
              <a:rPr b="0" lang="en-AU" sz="2000" spc="-1" strike="noStrike">
                <a:latin typeface="Arial"/>
              </a:rPr>
              <a:t>Level</a:t>
            </a:r>
            <a:endParaRPr b="0" lang="en-AU" sz="2000" spc="-1" strike="noStrike">
              <a:latin typeface="Arial"/>
            </a:endParaRPr>
          </a:p>
          <a:p>
            <a:pPr lvl="6" marL="3024000" indent="-216000">
              <a:spcBef>
                <a:spcPts val="283"/>
              </a:spcBef>
              <a:buClr>
                <a:srgbClr val="ffffff"/>
              </a:buClr>
              <a:buSzPct val="45000"/>
              <a:buFont typeface="Wingdings" charset="2"/>
              <a:buChar char=""/>
            </a:pPr>
            <a:r>
              <a:rPr b="0" lang="en-AU" sz="2000" spc="-1" strike="noStrike">
                <a:latin typeface="Arial"/>
              </a:rPr>
              <a:t>Seventh </a:t>
            </a:r>
            <a:r>
              <a:rPr b="0" lang="en-AU" sz="2000" spc="-1" strike="noStrike">
                <a:latin typeface="Arial"/>
              </a:rPr>
              <a:t>Outline </a:t>
            </a:r>
            <a:r>
              <a:rPr b="0" lang="en-AU" sz="2000" spc="-1" strike="noStrike">
                <a:latin typeface="Arial"/>
              </a:rPr>
              <a:t>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291600" y="131400"/>
            <a:ext cx="5224320" cy="506160"/>
          </a:xfrm>
          <a:prstGeom prst="rect">
            <a:avLst/>
          </a:prstGeom>
          <a:noFill/>
          <a:ln w="0">
            <a:noFill/>
          </a:ln>
        </p:spPr>
        <p:txBody>
          <a:bodyPr lIns="0" rIns="0" tIns="0" bIns="0" anchor="ctr">
            <a:noAutofit/>
          </a:bodyPr>
          <a:p>
            <a:r>
              <a:rPr b="0" lang="en-AU" sz="1800" spc="-1" strike="noStrike">
                <a:latin typeface="Arial"/>
              </a:rPr>
              <a:t>Click to edit the title text format</a:t>
            </a:r>
            <a:endParaRPr b="0" lang="en-AU" sz="1800" spc="-1" strike="noStrike">
              <a:latin typeface="Arial"/>
            </a:endParaRPr>
          </a:p>
        </p:txBody>
      </p:sp>
      <p:sp>
        <p:nvSpPr>
          <p:cNvPr id="42" name="PlaceHolder 2"/>
          <p:cNvSpPr>
            <a:spLocks noGrp="1"/>
          </p:cNvSpPr>
          <p:nvPr>
            <p:ph type="body"/>
          </p:nvPr>
        </p:nvSpPr>
        <p:spPr>
          <a:xfrm>
            <a:off x="291600" y="770040"/>
            <a:ext cx="5224320" cy="1866600"/>
          </a:xfrm>
          <a:prstGeom prst="rect">
            <a:avLst/>
          </a:prstGeom>
          <a:noFill/>
          <a:ln w="0">
            <a:noFill/>
          </a:ln>
        </p:spPr>
        <p:txBody>
          <a:bodyPr lIns="0" rIns="0" tIns="10440" bIns="0" anchor="t">
            <a:normAutofit fontScale="79000"/>
          </a:bodyPr>
          <a:p>
            <a:pPr marL="432000" indent="-324000">
              <a:spcBef>
                <a:spcPts val="1417"/>
              </a:spcBef>
              <a:buClr>
                <a:srgbClr val="ffffff"/>
              </a:buClr>
              <a:buSzPct val="45000"/>
              <a:buFont typeface="Wingdings" charset="2"/>
              <a:buChar char=""/>
            </a:pPr>
            <a:r>
              <a:rPr b="0" lang="en-AU" sz="1800" spc="-1" strike="noStrike">
                <a:latin typeface="Arial"/>
              </a:rPr>
              <a:t>Click to edit the outline text format</a:t>
            </a:r>
            <a:endParaRPr b="0" lang="en-AU" sz="1800" spc="-1" strike="noStrike">
              <a:latin typeface="Arial"/>
            </a:endParaRPr>
          </a:p>
          <a:p>
            <a:pPr lvl="1" marL="864000" indent="-324000">
              <a:spcBef>
                <a:spcPts val="1134"/>
              </a:spcBef>
              <a:buClr>
                <a:srgbClr val="ffffff"/>
              </a:buClr>
              <a:buSzPct val="75000"/>
              <a:buFont typeface="Symbol" charset="2"/>
              <a:buChar char=""/>
            </a:pPr>
            <a:r>
              <a:rPr b="0" lang="en-AU" sz="1800" spc="-1" strike="noStrike">
                <a:latin typeface="Arial"/>
              </a:rPr>
              <a:t>Second Outline Level</a:t>
            </a:r>
            <a:endParaRPr b="0" lang="en-AU" sz="1800" spc="-1" strike="noStrike">
              <a:latin typeface="Arial"/>
            </a:endParaRPr>
          </a:p>
          <a:p>
            <a:pPr lvl="2" marL="1296000" indent="-288000">
              <a:spcBef>
                <a:spcPts val="850"/>
              </a:spcBef>
              <a:buClr>
                <a:srgbClr val="ffffff"/>
              </a:buClr>
              <a:buSzPct val="45000"/>
              <a:buFont typeface="Wingdings" charset="2"/>
              <a:buChar char=""/>
            </a:pPr>
            <a:r>
              <a:rPr b="0" lang="en-AU" sz="1800" spc="-1" strike="noStrike">
                <a:latin typeface="Arial"/>
              </a:rPr>
              <a:t>Third Outline Level</a:t>
            </a:r>
            <a:endParaRPr b="0" lang="en-AU" sz="1800" spc="-1" strike="noStrike">
              <a:latin typeface="Arial"/>
            </a:endParaRPr>
          </a:p>
          <a:p>
            <a:pPr lvl="3" marL="1728000" indent="-216000">
              <a:spcBef>
                <a:spcPts val="567"/>
              </a:spcBef>
              <a:buClr>
                <a:srgbClr val="ffffff"/>
              </a:buClr>
              <a:buSzPct val="75000"/>
              <a:buFont typeface="Symbol" charset="2"/>
              <a:buChar char=""/>
            </a:pPr>
            <a:r>
              <a:rPr b="0" lang="en-AU" sz="1800" spc="-1" strike="noStrike">
                <a:latin typeface="Arial"/>
              </a:rPr>
              <a:t>Fourth Outline Level</a:t>
            </a:r>
            <a:endParaRPr b="0" lang="en-AU" sz="1800" spc="-1" strike="noStrike">
              <a:latin typeface="Arial"/>
            </a:endParaRPr>
          </a:p>
          <a:p>
            <a:pPr lvl="4" marL="2160000" indent="-216000">
              <a:spcBef>
                <a:spcPts val="283"/>
              </a:spcBef>
              <a:buClr>
                <a:srgbClr val="ffffff"/>
              </a:buClr>
              <a:buSzPct val="45000"/>
              <a:buFont typeface="Wingdings" charset="2"/>
              <a:buChar char=""/>
            </a:pPr>
            <a:r>
              <a:rPr b="0" lang="en-AU" sz="1800" spc="-1" strike="noStrike">
                <a:latin typeface="Arial"/>
              </a:rPr>
              <a:t>Fifth Outline Level</a:t>
            </a:r>
            <a:endParaRPr b="0" lang="en-AU" sz="1800" spc="-1" strike="noStrike">
              <a:latin typeface="Arial"/>
            </a:endParaRPr>
          </a:p>
          <a:p>
            <a:pPr lvl="5" marL="2592000" indent="-216000">
              <a:spcBef>
                <a:spcPts val="283"/>
              </a:spcBef>
              <a:buClr>
                <a:srgbClr val="ffffff"/>
              </a:buClr>
              <a:buSzPct val="45000"/>
              <a:buFont typeface="Wingdings" charset="2"/>
              <a:buChar char=""/>
            </a:pPr>
            <a:r>
              <a:rPr b="0" lang="en-AU" sz="1800" spc="-1" strike="noStrike">
                <a:latin typeface="Arial"/>
              </a:rPr>
              <a:t>Sixth Outline Level</a:t>
            </a:r>
            <a:endParaRPr b="0" lang="en-AU" sz="1800" spc="-1" strike="noStrike">
              <a:latin typeface="Arial"/>
            </a:endParaRPr>
          </a:p>
          <a:p>
            <a:pPr lvl="6" marL="3024000" indent="-216000">
              <a:spcBef>
                <a:spcPts val="283"/>
              </a:spcBef>
              <a:buClr>
                <a:srgbClr val="ffffff"/>
              </a:buClr>
              <a:buSzPct val="45000"/>
              <a:buFont typeface="Wingdings" charset="2"/>
              <a:buChar char=""/>
            </a:pPr>
            <a:r>
              <a:rPr b="0" lang="en-AU" sz="1800" spc="-1" strike="noStrike">
                <a:latin typeface="Arial"/>
              </a:rPr>
              <a:t>Seventh Outline Level</a:t>
            </a:r>
            <a:endParaRPr b="0" lang="en-AU" sz="1800" spc="-1" strike="noStrike">
              <a:latin typeface="Arial"/>
            </a:endParaRPr>
          </a:p>
        </p:txBody>
      </p:sp>
      <p:sp>
        <p:nvSpPr>
          <p:cNvPr id="43" name="PlaceHolder 3"/>
          <p:cNvSpPr>
            <a:spLocks noGrp="1"/>
          </p:cNvSpPr>
          <p:nvPr>
            <p:ph type="ftr" idx="4"/>
          </p:nvPr>
        </p:nvSpPr>
        <p:spPr>
          <a:xfrm>
            <a:off x="2000160" y="2998440"/>
            <a:ext cx="1812600" cy="183600"/>
          </a:xfrm>
          <a:prstGeom prst="rect">
            <a:avLst/>
          </a:prstGeom>
          <a:noFill/>
          <a:ln w="0">
            <a:noFill/>
          </a:ln>
        </p:spPr>
        <p:txBody>
          <a:bodyPr lIns="0" rIns="0" tIns="0" bIns="0" anchor="t">
            <a:noAutofit/>
          </a:bodyPr>
          <a:lstStyle>
            <a:lvl1pPr>
              <a:lnSpc>
                <a:spcPct val="94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defRPr b="0" lang="en-US" sz="1800" spc="-1" strike="noStrike">
                <a:solidFill>
                  <a:srgbClr val="000000"/>
                </a:solidFill>
                <a:latin typeface="Arial"/>
              </a:defRPr>
            </a:lvl1pPr>
          </a:lstStyle>
          <a:p>
            <a:pPr>
              <a:lnSpc>
                <a:spcPct val="94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0" lang="en-US" sz="1800" spc="-1" strike="noStrike">
                <a:solidFill>
                  <a:srgbClr val="000000"/>
                </a:solidFill>
                <a:latin typeface="Arial"/>
              </a:rPr>
              <a:t>&lt;footer&gt;</a:t>
            </a:r>
            <a:endParaRPr b="0" lang="en-AU" sz="1800" spc="-1" strike="noStrike">
              <a:latin typeface="Times New Roman"/>
            </a:endParaRPr>
          </a:p>
        </p:txBody>
      </p:sp>
      <p:sp>
        <p:nvSpPr>
          <p:cNvPr id="44" name="PlaceHolder 4"/>
          <p:cNvSpPr>
            <a:spLocks noGrp="1"/>
          </p:cNvSpPr>
          <p:nvPr>
            <p:ph type="sldNum" idx="5"/>
          </p:nvPr>
        </p:nvSpPr>
        <p:spPr>
          <a:xfrm>
            <a:off x="4195440" y="2998440"/>
            <a:ext cx="1320480" cy="183600"/>
          </a:xfrm>
          <a:prstGeom prst="rect">
            <a:avLst/>
          </a:prstGeom>
          <a:noFill/>
          <a:ln w="0">
            <a:noFill/>
          </a:ln>
        </p:spPr>
        <p:txBody>
          <a:bodyPr lIns="0" rIns="0" tIns="0" bIns="0" anchor="t">
            <a:noAutofit/>
          </a:bodyPr>
          <a:lstStyle>
            <a:lvl1pPr>
              <a:lnSpc>
                <a:spcPct val="94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defRPr b="0" lang="en-US" sz="1800" spc="-1" strike="noStrike">
                <a:solidFill>
                  <a:srgbClr val="000000"/>
                </a:solidFill>
                <a:latin typeface="Arial"/>
              </a:defRPr>
            </a:lvl1pPr>
          </a:lstStyle>
          <a:p>
            <a:pPr>
              <a:lnSpc>
                <a:spcPct val="94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fld id="{5EB2674F-EA12-41E8-8E54-9E8CDA7D08A4}" type="slidenum">
              <a:rPr b="0" lang="en-US" sz="1800" spc="-1" strike="noStrike">
                <a:solidFill>
                  <a:srgbClr val="000000"/>
                </a:solidFill>
                <a:latin typeface="Arial"/>
              </a:rPr>
              <a:t>&lt;number&gt;</a:t>
            </a:fld>
            <a:endParaRPr b="0" lang="en-AU" sz="1800" spc="-1" strike="noStrike">
              <a:latin typeface="Times New Roman"/>
            </a:endParaRPr>
          </a:p>
        </p:txBody>
      </p:sp>
      <p:sp>
        <p:nvSpPr>
          <p:cNvPr id="45" name="PlaceHolder 5"/>
          <p:cNvSpPr>
            <a:spLocks noGrp="1"/>
          </p:cNvSpPr>
          <p:nvPr>
            <p:ph type="dt" idx="6"/>
          </p:nvPr>
        </p:nvSpPr>
        <p:spPr>
          <a:xfrm>
            <a:off x="291600" y="2998440"/>
            <a:ext cx="1320480" cy="183600"/>
          </a:xfrm>
          <a:prstGeom prst="rect">
            <a:avLst/>
          </a:prstGeom>
          <a:noFill/>
          <a:ln w="0">
            <a:noFill/>
          </a:ln>
        </p:spPr>
        <p:txBody>
          <a:bodyPr lIns="0" rIns="0" tIns="0" bIns="0" anchor="t">
            <a:noAutofit/>
          </a:bodyPr>
          <a:lstStyle>
            <a:lvl1pPr>
              <a:defRPr b="0" lang="en-AU" sz="1400" spc="-1" strike="noStrike">
                <a:latin typeface="Times New Roman"/>
              </a:defRPr>
            </a:lvl1pPr>
          </a:lstStyle>
          <a:p>
            <a:r>
              <a:rPr b="0" lang="en-AU" sz="1400" spc="-1" strike="noStrike">
                <a:latin typeface="Times New Roman"/>
              </a:rPr>
              <a:t>&lt;date/time&gt;</a:t>
            </a:r>
            <a:endParaRPr b="0" lang="en-AU"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291600" y="131400"/>
            <a:ext cx="5224320" cy="506160"/>
          </a:xfrm>
          <a:prstGeom prst="rect">
            <a:avLst/>
          </a:prstGeom>
          <a:noFill/>
          <a:ln w="0">
            <a:noFill/>
          </a:ln>
        </p:spPr>
        <p:txBody>
          <a:bodyPr lIns="0" rIns="0" tIns="0" bIns="0" anchor="ctr">
            <a:noAutofit/>
          </a:bodyPr>
          <a:p>
            <a:r>
              <a:rPr b="0" lang="en-AU" sz="1800" spc="-1" strike="noStrike">
                <a:latin typeface="Arial"/>
              </a:rPr>
              <a:t>Click to edit the title text format</a:t>
            </a:r>
            <a:endParaRPr b="0" lang="en-AU" sz="1800" spc="-1" strike="noStrike">
              <a:latin typeface="Arial"/>
            </a:endParaRPr>
          </a:p>
        </p:txBody>
      </p:sp>
      <p:sp>
        <p:nvSpPr>
          <p:cNvPr id="83" name="PlaceHolder 2"/>
          <p:cNvSpPr>
            <a:spLocks noGrp="1"/>
          </p:cNvSpPr>
          <p:nvPr>
            <p:ph type="body"/>
          </p:nvPr>
        </p:nvSpPr>
        <p:spPr>
          <a:xfrm>
            <a:off x="291600" y="770040"/>
            <a:ext cx="2549160" cy="1866600"/>
          </a:xfrm>
          <a:prstGeom prst="rect">
            <a:avLst/>
          </a:prstGeom>
          <a:noFill/>
          <a:ln w="0">
            <a:noFill/>
          </a:ln>
        </p:spPr>
        <p:txBody>
          <a:bodyPr lIns="0" rIns="0" tIns="10440" bIns="0" anchor="t">
            <a:normAutofit fontScale="58000"/>
          </a:bodyPr>
          <a:p>
            <a:pPr marL="432000" indent="-324000">
              <a:spcBef>
                <a:spcPts val="1417"/>
              </a:spcBef>
              <a:buClr>
                <a:srgbClr val="ffffff"/>
              </a:buClr>
              <a:buSzPct val="45000"/>
              <a:buFont typeface="Wingdings" charset="2"/>
              <a:buChar char=""/>
            </a:pPr>
            <a:r>
              <a:rPr b="0" lang="en-AU" sz="1800" spc="-1" strike="noStrike">
                <a:latin typeface="Arial"/>
              </a:rPr>
              <a:t>Click to edit the outline text format</a:t>
            </a:r>
            <a:endParaRPr b="0" lang="en-AU" sz="1800" spc="-1" strike="noStrike">
              <a:latin typeface="Arial"/>
            </a:endParaRPr>
          </a:p>
          <a:p>
            <a:pPr lvl="1" marL="864000" indent="-324000">
              <a:spcBef>
                <a:spcPts val="1134"/>
              </a:spcBef>
              <a:buClr>
                <a:srgbClr val="ffffff"/>
              </a:buClr>
              <a:buSzPct val="75000"/>
              <a:buFont typeface="Symbol" charset="2"/>
              <a:buChar char=""/>
            </a:pPr>
            <a:r>
              <a:rPr b="0" lang="en-AU" sz="1800" spc="-1" strike="noStrike">
                <a:latin typeface="Arial"/>
              </a:rPr>
              <a:t>Second Outline Level</a:t>
            </a:r>
            <a:endParaRPr b="0" lang="en-AU" sz="1800" spc="-1" strike="noStrike">
              <a:latin typeface="Arial"/>
            </a:endParaRPr>
          </a:p>
          <a:p>
            <a:pPr lvl="2" marL="1296000" indent="-288000">
              <a:spcBef>
                <a:spcPts val="850"/>
              </a:spcBef>
              <a:buClr>
                <a:srgbClr val="ffffff"/>
              </a:buClr>
              <a:buSzPct val="45000"/>
              <a:buFont typeface="Wingdings" charset="2"/>
              <a:buChar char=""/>
            </a:pPr>
            <a:r>
              <a:rPr b="0" lang="en-AU" sz="1800" spc="-1" strike="noStrike">
                <a:latin typeface="Arial"/>
              </a:rPr>
              <a:t>Third Outline Level</a:t>
            </a:r>
            <a:endParaRPr b="0" lang="en-AU" sz="1800" spc="-1" strike="noStrike">
              <a:latin typeface="Arial"/>
            </a:endParaRPr>
          </a:p>
          <a:p>
            <a:pPr lvl="3" marL="1728000" indent="-216000">
              <a:spcBef>
                <a:spcPts val="567"/>
              </a:spcBef>
              <a:buClr>
                <a:srgbClr val="ffffff"/>
              </a:buClr>
              <a:buSzPct val="75000"/>
              <a:buFont typeface="Symbol" charset="2"/>
              <a:buChar char=""/>
            </a:pPr>
            <a:r>
              <a:rPr b="0" lang="en-AU" sz="1800" spc="-1" strike="noStrike">
                <a:latin typeface="Arial"/>
              </a:rPr>
              <a:t>Fourth Outline Level</a:t>
            </a:r>
            <a:endParaRPr b="0" lang="en-AU" sz="1800" spc="-1" strike="noStrike">
              <a:latin typeface="Arial"/>
            </a:endParaRPr>
          </a:p>
          <a:p>
            <a:pPr lvl="4" marL="2160000" indent="-216000">
              <a:spcBef>
                <a:spcPts val="283"/>
              </a:spcBef>
              <a:buClr>
                <a:srgbClr val="ffffff"/>
              </a:buClr>
              <a:buSzPct val="45000"/>
              <a:buFont typeface="Wingdings" charset="2"/>
              <a:buChar char=""/>
            </a:pPr>
            <a:r>
              <a:rPr b="0" lang="en-AU" sz="1800" spc="-1" strike="noStrike">
                <a:latin typeface="Arial"/>
              </a:rPr>
              <a:t>Fifth Outline Level</a:t>
            </a:r>
            <a:endParaRPr b="0" lang="en-AU" sz="1800" spc="-1" strike="noStrike">
              <a:latin typeface="Arial"/>
            </a:endParaRPr>
          </a:p>
          <a:p>
            <a:pPr lvl="5" marL="2592000" indent="-216000">
              <a:spcBef>
                <a:spcPts val="283"/>
              </a:spcBef>
              <a:buClr>
                <a:srgbClr val="ffffff"/>
              </a:buClr>
              <a:buSzPct val="45000"/>
              <a:buFont typeface="Wingdings" charset="2"/>
              <a:buChar char=""/>
            </a:pPr>
            <a:r>
              <a:rPr b="0" lang="en-AU" sz="1800" spc="-1" strike="noStrike">
                <a:latin typeface="Arial"/>
              </a:rPr>
              <a:t>Sixth Outline Level</a:t>
            </a:r>
            <a:endParaRPr b="0" lang="en-AU" sz="1800" spc="-1" strike="noStrike">
              <a:latin typeface="Arial"/>
            </a:endParaRPr>
          </a:p>
          <a:p>
            <a:pPr lvl="6" marL="3024000" indent="-216000">
              <a:spcBef>
                <a:spcPts val="283"/>
              </a:spcBef>
              <a:buClr>
                <a:srgbClr val="ffffff"/>
              </a:buClr>
              <a:buSzPct val="45000"/>
              <a:buFont typeface="Wingdings" charset="2"/>
              <a:buChar char=""/>
            </a:pPr>
            <a:r>
              <a:rPr b="0" lang="en-AU" sz="1800" spc="-1" strike="noStrike">
                <a:latin typeface="Arial"/>
              </a:rPr>
              <a:t>Seventh Outline Level</a:t>
            </a:r>
            <a:endParaRPr b="0" lang="en-AU" sz="1800" spc="-1" strike="noStrike">
              <a:latin typeface="Arial"/>
            </a:endParaRPr>
          </a:p>
        </p:txBody>
      </p:sp>
      <p:sp>
        <p:nvSpPr>
          <p:cNvPr id="84" name="PlaceHolder 3"/>
          <p:cNvSpPr>
            <a:spLocks noGrp="1"/>
          </p:cNvSpPr>
          <p:nvPr>
            <p:ph type="body"/>
          </p:nvPr>
        </p:nvSpPr>
        <p:spPr>
          <a:xfrm>
            <a:off x="2968920" y="770040"/>
            <a:ext cx="2549160" cy="1866600"/>
          </a:xfrm>
          <a:prstGeom prst="rect">
            <a:avLst/>
          </a:prstGeom>
          <a:noFill/>
          <a:ln w="0">
            <a:noFill/>
          </a:ln>
        </p:spPr>
        <p:txBody>
          <a:bodyPr lIns="0" rIns="0" tIns="10440" bIns="0" anchor="t">
            <a:normAutofit fontScale="58000"/>
          </a:bodyPr>
          <a:p>
            <a:pPr marL="432000" indent="-324000">
              <a:spcBef>
                <a:spcPts val="1417"/>
              </a:spcBef>
              <a:buClr>
                <a:srgbClr val="ffffff"/>
              </a:buClr>
              <a:buSzPct val="45000"/>
              <a:buFont typeface="Wingdings" charset="2"/>
              <a:buChar char=""/>
            </a:pPr>
            <a:r>
              <a:rPr b="0" lang="en-AU" sz="1800" spc="-1" strike="noStrike">
                <a:latin typeface="Arial"/>
              </a:rPr>
              <a:t>Click to edit the outline text format</a:t>
            </a:r>
            <a:endParaRPr b="0" lang="en-AU" sz="1800" spc="-1" strike="noStrike">
              <a:latin typeface="Arial"/>
            </a:endParaRPr>
          </a:p>
          <a:p>
            <a:pPr lvl="1" marL="864000" indent="-324000">
              <a:spcBef>
                <a:spcPts val="1134"/>
              </a:spcBef>
              <a:buClr>
                <a:srgbClr val="ffffff"/>
              </a:buClr>
              <a:buSzPct val="75000"/>
              <a:buFont typeface="Symbol" charset="2"/>
              <a:buChar char=""/>
            </a:pPr>
            <a:r>
              <a:rPr b="0" lang="en-AU" sz="1800" spc="-1" strike="noStrike">
                <a:latin typeface="Arial"/>
              </a:rPr>
              <a:t>Second Outline Level</a:t>
            </a:r>
            <a:endParaRPr b="0" lang="en-AU" sz="1800" spc="-1" strike="noStrike">
              <a:latin typeface="Arial"/>
            </a:endParaRPr>
          </a:p>
          <a:p>
            <a:pPr lvl="2" marL="1296000" indent="-288000">
              <a:spcBef>
                <a:spcPts val="850"/>
              </a:spcBef>
              <a:buClr>
                <a:srgbClr val="ffffff"/>
              </a:buClr>
              <a:buSzPct val="45000"/>
              <a:buFont typeface="Wingdings" charset="2"/>
              <a:buChar char=""/>
            </a:pPr>
            <a:r>
              <a:rPr b="0" lang="en-AU" sz="1800" spc="-1" strike="noStrike">
                <a:latin typeface="Arial"/>
              </a:rPr>
              <a:t>Third Outline Level</a:t>
            </a:r>
            <a:endParaRPr b="0" lang="en-AU" sz="1800" spc="-1" strike="noStrike">
              <a:latin typeface="Arial"/>
            </a:endParaRPr>
          </a:p>
          <a:p>
            <a:pPr lvl="3" marL="1728000" indent="-216000">
              <a:spcBef>
                <a:spcPts val="567"/>
              </a:spcBef>
              <a:buClr>
                <a:srgbClr val="ffffff"/>
              </a:buClr>
              <a:buSzPct val="75000"/>
              <a:buFont typeface="Symbol" charset="2"/>
              <a:buChar char=""/>
            </a:pPr>
            <a:r>
              <a:rPr b="0" lang="en-AU" sz="1800" spc="-1" strike="noStrike">
                <a:latin typeface="Arial"/>
              </a:rPr>
              <a:t>Fourth Outline Level</a:t>
            </a:r>
            <a:endParaRPr b="0" lang="en-AU" sz="1800" spc="-1" strike="noStrike">
              <a:latin typeface="Arial"/>
            </a:endParaRPr>
          </a:p>
          <a:p>
            <a:pPr lvl="4" marL="2160000" indent="-216000">
              <a:spcBef>
                <a:spcPts val="283"/>
              </a:spcBef>
              <a:buClr>
                <a:srgbClr val="ffffff"/>
              </a:buClr>
              <a:buSzPct val="45000"/>
              <a:buFont typeface="Wingdings" charset="2"/>
              <a:buChar char=""/>
            </a:pPr>
            <a:r>
              <a:rPr b="0" lang="en-AU" sz="1800" spc="-1" strike="noStrike">
                <a:latin typeface="Arial"/>
              </a:rPr>
              <a:t>Fifth Outline Level</a:t>
            </a:r>
            <a:endParaRPr b="0" lang="en-AU" sz="1800" spc="-1" strike="noStrike">
              <a:latin typeface="Arial"/>
            </a:endParaRPr>
          </a:p>
          <a:p>
            <a:pPr lvl="5" marL="2592000" indent="-216000">
              <a:spcBef>
                <a:spcPts val="283"/>
              </a:spcBef>
              <a:buClr>
                <a:srgbClr val="ffffff"/>
              </a:buClr>
              <a:buSzPct val="45000"/>
              <a:buFont typeface="Wingdings" charset="2"/>
              <a:buChar char=""/>
            </a:pPr>
            <a:r>
              <a:rPr b="0" lang="en-AU" sz="1800" spc="-1" strike="noStrike">
                <a:latin typeface="Arial"/>
              </a:rPr>
              <a:t>Sixth Outline Level</a:t>
            </a:r>
            <a:endParaRPr b="0" lang="en-AU" sz="1800" spc="-1" strike="noStrike">
              <a:latin typeface="Arial"/>
            </a:endParaRPr>
          </a:p>
          <a:p>
            <a:pPr lvl="6" marL="3024000" indent="-216000">
              <a:spcBef>
                <a:spcPts val="283"/>
              </a:spcBef>
              <a:buClr>
                <a:srgbClr val="ffffff"/>
              </a:buClr>
              <a:buSzPct val="45000"/>
              <a:buFont typeface="Wingdings" charset="2"/>
              <a:buChar char=""/>
            </a:pPr>
            <a:r>
              <a:rPr b="0" lang="en-AU" sz="1800" spc="-1" strike="noStrike">
                <a:latin typeface="Arial"/>
              </a:rPr>
              <a:t>Seventh Outline Level</a:t>
            </a:r>
            <a:endParaRPr b="0" lang="en-AU" sz="1800" spc="-1" strike="noStrike">
              <a:latin typeface="Arial"/>
            </a:endParaRPr>
          </a:p>
        </p:txBody>
      </p:sp>
      <p:sp>
        <p:nvSpPr>
          <p:cNvPr id="85" name="PlaceHolder 4"/>
          <p:cNvSpPr>
            <a:spLocks noGrp="1"/>
          </p:cNvSpPr>
          <p:nvPr>
            <p:ph type="ftr" idx="7"/>
          </p:nvPr>
        </p:nvSpPr>
        <p:spPr>
          <a:xfrm>
            <a:off x="2000160" y="2998440"/>
            <a:ext cx="1812600" cy="183600"/>
          </a:xfrm>
          <a:prstGeom prst="rect">
            <a:avLst/>
          </a:prstGeom>
          <a:noFill/>
          <a:ln w="0">
            <a:noFill/>
          </a:ln>
        </p:spPr>
        <p:txBody>
          <a:bodyPr lIns="0" rIns="0" tIns="0" bIns="0" anchor="t">
            <a:noAutofit/>
          </a:bodyPr>
          <a:lstStyle>
            <a:lvl1pPr>
              <a:lnSpc>
                <a:spcPct val="94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defRPr b="0" lang="en-US" sz="1800" spc="-1" strike="noStrike">
                <a:solidFill>
                  <a:srgbClr val="000000"/>
                </a:solidFill>
                <a:latin typeface="Arial"/>
              </a:defRPr>
            </a:lvl1pPr>
          </a:lstStyle>
          <a:p>
            <a:pPr>
              <a:lnSpc>
                <a:spcPct val="94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0" lang="en-US" sz="1800" spc="-1" strike="noStrike">
                <a:solidFill>
                  <a:srgbClr val="000000"/>
                </a:solidFill>
                <a:latin typeface="Arial"/>
              </a:rPr>
              <a:t>&lt;footer&gt;</a:t>
            </a:r>
            <a:endParaRPr b="0" lang="en-AU" sz="1800" spc="-1" strike="noStrike">
              <a:latin typeface="Times New Roman"/>
            </a:endParaRPr>
          </a:p>
        </p:txBody>
      </p:sp>
      <p:sp>
        <p:nvSpPr>
          <p:cNvPr id="86" name="PlaceHolder 5"/>
          <p:cNvSpPr>
            <a:spLocks noGrp="1"/>
          </p:cNvSpPr>
          <p:nvPr>
            <p:ph type="sldNum" idx="8"/>
          </p:nvPr>
        </p:nvSpPr>
        <p:spPr>
          <a:xfrm>
            <a:off x="4195440" y="2998440"/>
            <a:ext cx="1320480" cy="183600"/>
          </a:xfrm>
          <a:prstGeom prst="rect">
            <a:avLst/>
          </a:prstGeom>
          <a:noFill/>
          <a:ln w="0">
            <a:noFill/>
          </a:ln>
        </p:spPr>
        <p:txBody>
          <a:bodyPr lIns="0" rIns="0" tIns="0" bIns="0" anchor="t">
            <a:noAutofit/>
          </a:bodyPr>
          <a:lstStyle>
            <a:lvl1pPr>
              <a:lnSpc>
                <a:spcPct val="94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defRPr b="0" lang="en-US" sz="1800" spc="-1" strike="noStrike">
                <a:solidFill>
                  <a:srgbClr val="000000"/>
                </a:solidFill>
                <a:latin typeface="Arial"/>
              </a:defRPr>
            </a:lvl1pPr>
          </a:lstStyle>
          <a:p>
            <a:pPr>
              <a:lnSpc>
                <a:spcPct val="94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fld id="{DD27AF62-1161-4B87-BB94-4A5A9C61C519}" type="slidenum">
              <a:rPr b="0" lang="en-US" sz="1800" spc="-1" strike="noStrike">
                <a:solidFill>
                  <a:srgbClr val="000000"/>
                </a:solidFill>
                <a:latin typeface="Arial"/>
              </a:rPr>
              <a:t>&lt;number&gt;</a:t>
            </a:fld>
            <a:endParaRPr b="0" lang="en-AU" sz="1800" spc="-1" strike="noStrike">
              <a:latin typeface="Times New Roman"/>
            </a:endParaRPr>
          </a:p>
        </p:txBody>
      </p:sp>
      <p:sp>
        <p:nvSpPr>
          <p:cNvPr id="87" name="PlaceHolder 6"/>
          <p:cNvSpPr>
            <a:spLocks noGrp="1"/>
          </p:cNvSpPr>
          <p:nvPr>
            <p:ph type="dt" idx="9"/>
          </p:nvPr>
        </p:nvSpPr>
        <p:spPr>
          <a:xfrm>
            <a:off x="291600" y="2998440"/>
            <a:ext cx="1320480" cy="183600"/>
          </a:xfrm>
          <a:prstGeom prst="rect">
            <a:avLst/>
          </a:prstGeom>
          <a:noFill/>
          <a:ln w="0">
            <a:noFill/>
          </a:ln>
        </p:spPr>
        <p:txBody>
          <a:bodyPr lIns="0" rIns="0" tIns="0" bIns="0" anchor="t">
            <a:noAutofit/>
          </a:bodyPr>
          <a:lstStyle>
            <a:lvl1pPr>
              <a:defRPr b="0" lang="en-AU" sz="1400" spc="-1" strike="noStrike">
                <a:latin typeface="Times New Roman"/>
              </a:defRPr>
            </a:lvl1pPr>
          </a:lstStyle>
          <a:p>
            <a:r>
              <a:rPr b="0" lang="en-AU" sz="1400" spc="-1" strike="noStrike">
                <a:latin typeface="Times New Roman"/>
              </a:rPr>
              <a:t>&lt;date/time&gt;</a:t>
            </a:r>
            <a:endParaRPr b="0" lang="en-AU"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28.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8.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8.xml"/>
</Relationships>
</file>

<file path=ppt/slides/_rels/slide6.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8.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8.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8.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30" name="PlaceHolder 1"/>
          <p:cNvSpPr>
            <a:spLocks noGrp="1"/>
          </p:cNvSpPr>
          <p:nvPr>
            <p:ph type="title"/>
          </p:nvPr>
        </p:nvSpPr>
        <p:spPr>
          <a:xfrm>
            <a:off x="291960" y="536400"/>
            <a:ext cx="5267160" cy="819000"/>
          </a:xfrm>
          <a:prstGeom prst="rect">
            <a:avLst/>
          </a:prstGeom>
          <a:noFill/>
          <a:ln w="0">
            <a:noFill/>
          </a:ln>
        </p:spPr>
        <p:txBody>
          <a:bodyPr lIns="0" rIns="0" tIns="14400" bIns="0" anchor="ctr">
            <a:noAutofit/>
          </a:bodyPr>
          <a:p>
            <a:pPr algn="ctr">
              <a:lnSpc>
                <a:spcPct val="94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1" lang="en-US" sz="1900" spc="-1" strike="noStrike">
                <a:solidFill>
                  <a:srgbClr val="ffffff"/>
                </a:solidFill>
                <a:latin typeface="Arial"/>
              </a:rPr>
              <a:t>Teaching Green Computing Online: 15 Years of Student Engagement via Nudging</a:t>
            </a:r>
            <a:endParaRPr b="0" lang="en-AU" sz="1900" spc="-1" strike="noStrike">
              <a:latin typeface="Arial"/>
            </a:endParaRPr>
          </a:p>
        </p:txBody>
      </p:sp>
      <p:sp>
        <p:nvSpPr>
          <p:cNvPr id="131" name="PlaceHolder 2"/>
          <p:cNvSpPr>
            <a:spLocks noGrp="1"/>
          </p:cNvSpPr>
          <p:nvPr>
            <p:ph type="subTitle"/>
          </p:nvPr>
        </p:nvSpPr>
        <p:spPr>
          <a:xfrm>
            <a:off x="291960" y="1273320"/>
            <a:ext cx="5267160" cy="1404360"/>
          </a:xfrm>
          <a:prstGeom prst="rect">
            <a:avLst/>
          </a:prstGeom>
          <a:noFill/>
          <a:ln w="0">
            <a:noFill/>
          </a:ln>
        </p:spPr>
        <p:txBody>
          <a:bodyPr lIns="0" rIns="0" tIns="11520" bIns="0" anchor="ctr">
            <a:noAutofit/>
          </a:bodyPr>
          <a:p>
            <a:pPr algn="ctr">
              <a:lnSpc>
                <a:spcPct val="94000"/>
              </a:lnSpc>
              <a:spcBef>
                <a:spcPts val="150"/>
              </a:spcBef>
              <a:spcAft>
                <a:spcPts val="150"/>
              </a:spcAft>
              <a:buNone/>
              <a:tabLst>
                <a:tab algn="l" pos="0"/>
                <a:tab algn="l" pos="112680"/>
                <a:tab algn="l" pos="569880"/>
                <a:tab algn="l" pos="1027080"/>
                <a:tab algn="l" pos="1484280"/>
                <a:tab algn="l" pos="1941480"/>
                <a:tab algn="l" pos="2398680"/>
                <a:tab algn="l" pos="2855880"/>
                <a:tab algn="l" pos="3313080"/>
                <a:tab algn="l" pos="3770280"/>
                <a:tab algn="l" pos="4227480"/>
                <a:tab algn="l" pos="4684680"/>
                <a:tab algn="l" pos="5141880"/>
                <a:tab algn="l" pos="5599080"/>
                <a:tab algn="l" pos="6056280"/>
                <a:tab algn="l" pos="6513480"/>
                <a:tab algn="l" pos="6970680"/>
                <a:tab algn="l" pos="7427880"/>
                <a:tab algn="l" pos="7885080"/>
                <a:tab algn="l" pos="8342280"/>
                <a:tab algn="l" pos="8799480"/>
                <a:tab algn="l" pos="9144000"/>
                <a:tab algn="l" pos="9601200"/>
                <a:tab algn="l" pos="10058400"/>
                <a:tab algn="l" pos="10515600"/>
                <a:tab algn="l" pos="10782360"/>
              </a:tabLst>
            </a:pPr>
            <a:r>
              <a:rPr b="0" lang="en-US" sz="1500" spc="-1" strike="noStrike">
                <a:solidFill>
                  <a:srgbClr val="ffffff"/>
                </a:solidFill>
                <a:latin typeface="Arial"/>
              </a:rPr>
              <a:t>Tom Worthington</a:t>
            </a:r>
            <a:endParaRPr b="0" lang="en-AU" sz="1500" spc="-1" strike="noStrike">
              <a:latin typeface="Arial"/>
            </a:endParaRPr>
          </a:p>
          <a:p>
            <a:pPr marL="343080" indent="-327240" algn="ctr">
              <a:lnSpc>
                <a:spcPct val="94000"/>
              </a:lnSpc>
              <a:spcBef>
                <a:spcPts val="150"/>
              </a:spcBef>
              <a:spcAft>
                <a:spcPts val="150"/>
              </a:spcAft>
              <a:buNone/>
              <a:tabLst>
                <a:tab algn="l" pos="0"/>
              </a:tabLst>
            </a:pPr>
            <a:r>
              <a:rPr b="0" lang="en-US" sz="900" spc="-1" strike="noStrike">
                <a:solidFill>
                  <a:srgbClr val="ffffff"/>
                </a:solidFill>
                <a:latin typeface="Arial"/>
              </a:rPr>
              <a:t>School of Computing </a:t>
            </a:r>
            <a:br>
              <a:rPr sz="900"/>
            </a:br>
            <a:r>
              <a:rPr b="0" lang="en-US" sz="900" spc="-1" strike="noStrike">
                <a:solidFill>
                  <a:srgbClr val="ffffff"/>
                </a:solidFill>
                <a:latin typeface="Arial"/>
              </a:rPr>
              <a:t>Australian National University, Canberra, Australia</a:t>
            </a:r>
            <a:endParaRPr b="0" lang="en-AU" sz="900" spc="-1" strike="noStrike">
              <a:latin typeface="Arial"/>
            </a:endParaRPr>
          </a:p>
          <a:p>
            <a:pPr marL="343080" indent="-327240" algn="ctr">
              <a:lnSpc>
                <a:spcPct val="94000"/>
              </a:lnSpc>
              <a:spcBef>
                <a:spcPts val="150"/>
              </a:spcBef>
              <a:spcAft>
                <a:spcPts val="150"/>
              </a:spcAft>
              <a:buNone/>
              <a:tabLst>
                <a:tab algn="l" pos="0"/>
              </a:tabLst>
            </a:pPr>
            <a:endParaRPr b="0" lang="en-AU" sz="900" spc="-1" strike="noStrike">
              <a:latin typeface="Arial"/>
            </a:endParaRPr>
          </a:p>
          <a:p>
            <a:pPr marL="343080" indent="-327240" algn="ctr">
              <a:lnSpc>
                <a:spcPct val="94000"/>
              </a:lnSpc>
              <a:spcBef>
                <a:spcPts val="150"/>
              </a:spcBef>
              <a:spcAft>
                <a:spcPts val="150"/>
              </a:spcAft>
              <a:buNone/>
              <a:tabLst>
                <a:tab algn="l" pos="0"/>
              </a:tabLst>
            </a:pPr>
            <a:r>
              <a:rPr b="0" lang="en-US" sz="1100" spc="-1" strike="noStrike">
                <a:solidFill>
                  <a:srgbClr val="ffffff"/>
                </a:solidFill>
                <a:latin typeface="Arial"/>
              </a:rPr>
              <a:t>April 2024</a:t>
            </a:r>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title"/>
          </p:nvPr>
        </p:nvSpPr>
        <p:spPr>
          <a:xfrm>
            <a:off x="291600" y="131040"/>
            <a:ext cx="5224320" cy="506160"/>
          </a:xfrm>
          <a:prstGeom prst="rect">
            <a:avLst/>
          </a:prstGeom>
          <a:noFill/>
          <a:ln w="0">
            <a:noFill/>
          </a:ln>
        </p:spPr>
        <p:txBody>
          <a:bodyPr lIns="0" rIns="0" tIns="0" bIns="0" anchor="ctr">
            <a:noAutofit/>
          </a:bodyPr>
          <a:p>
            <a:pPr algn="ctr">
              <a:lnSpc>
                <a:spcPct val="94000"/>
              </a:lnSpc>
              <a:spcBef>
                <a:spcPts val="150"/>
              </a:spcBef>
              <a:spcAft>
                <a:spcPts val="15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AU" sz="1900" spc="-1" strike="noStrike">
                <a:solidFill>
                  <a:srgbClr val="ffffff"/>
                </a:solidFill>
                <a:latin typeface="Arial"/>
              </a:rPr>
              <a:t>Over to You</a:t>
            </a:r>
            <a:endParaRPr b="0" lang="en-AU" sz="1900" spc="-1" strike="noStrike">
              <a:latin typeface="Arial"/>
            </a:endParaRPr>
          </a:p>
        </p:txBody>
      </p:sp>
      <p:sp>
        <p:nvSpPr>
          <p:cNvPr id="168" name="PlaceHolder 2"/>
          <p:cNvSpPr>
            <a:spLocks noGrp="1"/>
          </p:cNvSpPr>
          <p:nvPr>
            <p:ph/>
          </p:nvPr>
        </p:nvSpPr>
        <p:spPr>
          <a:xfrm>
            <a:off x="291600" y="770040"/>
            <a:ext cx="2768400" cy="1866600"/>
          </a:xfrm>
          <a:prstGeom prst="rect">
            <a:avLst/>
          </a:prstGeom>
          <a:noFill/>
          <a:ln w="0">
            <a:noFill/>
          </a:ln>
        </p:spPr>
        <p:txBody>
          <a:bodyPr lIns="0" rIns="0" tIns="10440" bIns="0" anchor="t">
            <a:normAutofit fontScale="63000"/>
          </a:bodyPr>
          <a:p>
            <a:pPr marL="343080" indent="-343080">
              <a:lnSpc>
                <a:spcPct val="94000"/>
              </a:lnSpc>
              <a:spcBef>
                <a:spcPts val="150"/>
              </a:spcBef>
              <a:spcAft>
                <a:spcPts val="763"/>
              </a:spcAft>
              <a:buNone/>
              <a:tabLst>
                <a:tab algn="l" pos="0"/>
              </a:tabLst>
            </a:pPr>
            <a:r>
              <a:rPr b="0" lang="en-AU" sz="1400" spc="-1" strike="noStrike">
                <a:solidFill>
                  <a:srgbClr val="ffffff"/>
                </a:solidFill>
                <a:latin typeface="Arial"/>
              </a:rPr>
              <a:t>Here are four questions to discuss:</a:t>
            </a:r>
            <a:endParaRPr b="0" lang="en-AU" sz="1400" spc="-1" strike="noStrike">
              <a:latin typeface="Arial"/>
            </a:endParaRPr>
          </a:p>
          <a:p>
            <a:pPr marL="343080" indent="-343080">
              <a:lnSpc>
                <a:spcPct val="94000"/>
              </a:lnSpc>
              <a:spcBef>
                <a:spcPts val="150"/>
              </a:spcBef>
              <a:spcAft>
                <a:spcPts val="763"/>
              </a:spcAft>
              <a:buNone/>
              <a:tabLst>
                <a:tab algn="l" pos="0"/>
              </a:tabLst>
            </a:pPr>
            <a:r>
              <a:rPr b="0" lang="en-AU" sz="1400" spc="-1" strike="noStrike">
                <a:solidFill>
                  <a:srgbClr val="ffffff"/>
                </a:solidFill>
                <a:latin typeface="Arial"/>
              </a:rPr>
              <a:t>1. What have you done to improve online student engagement?</a:t>
            </a:r>
            <a:endParaRPr b="0" lang="en-AU" sz="1400" spc="-1" strike="noStrike">
              <a:latin typeface="Arial"/>
            </a:endParaRPr>
          </a:p>
          <a:p>
            <a:pPr marL="343080" indent="-343080">
              <a:lnSpc>
                <a:spcPct val="94000"/>
              </a:lnSpc>
              <a:spcBef>
                <a:spcPts val="150"/>
              </a:spcBef>
              <a:spcAft>
                <a:spcPts val="763"/>
              </a:spcAft>
              <a:buNone/>
              <a:tabLst>
                <a:tab algn="l" pos="0"/>
              </a:tabLst>
            </a:pPr>
            <a:r>
              <a:rPr b="0" lang="en-AU" sz="1400" spc="-1" strike="noStrike">
                <a:solidFill>
                  <a:srgbClr val="ffffff"/>
                </a:solidFill>
                <a:latin typeface="Arial"/>
              </a:rPr>
              <a:t>2. What level of granularity is best for feedback to students: hourly, daily, weekly, monthly?</a:t>
            </a:r>
            <a:endParaRPr b="0" lang="en-AU" sz="1400" spc="-1" strike="noStrike">
              <a:latin typeface="Arial"/>
            </a:endParaRPr>
          </a:p>
          <a:p>
            <a:pPr marL="343080" indent="-343080">
              <a:lnSpc>
                <a:spcPct val="94000"/>
              </a:lnSpc>
              <a:spcBef>
                <a:spcPts val="150"/>
              </a:spcBef>
              <a:spcAft>
                <a:spcPts val="763"/>
              </a:spcAft>
              <a:buNone/>
              <a:tabLst>
                <a:tab algn="l" pos="0"/>
              </a:tabLst>
            </a:pPr>
            <a:r>
              <a:rPr b="0" lang="en-AU" sz="1400" spc="-1" strike="noStrike">
                <a:solidFill>
                  <a:srgbClr val="ffffff"/>
                </a:solidFill>
                <a:latin typeface="Arial"/>
              </a:rPr>
              <a:t>3. Do students get tired of boilerplate replies? </a:t>
            </a:r>
            <a:endParaRPr b="0" lang="en-AU" sz="1400" spc="-1" strike="noStrike">
              <a:latin typeface="Arial"/>
            </a:endParaRPr>
          </a:p>
          <a:p>
            <a:pPr marL="343080" indent="-343080">
              <a:lnSpc>
                <a:spcPct val="94000"/>
              </a:lnSpc>
              <a:spcBef>
                <a:spcPts val="150"/>
              </a:spcBef>
              <a:spcAft>
                <a:spcPts val="763"/>
              </a:spcAft>
              <a:buNone/>
              <a:tabLst>
                <a:tab algn="l" pos="0"/>
              </a:tabLst>
            </a:pPr>
            <a:r>
              <a:rPr b="0" lang="en-AU" sz="1400" spc="-1" strike="noStrike">
                <a:solidFill>
                  <a:srgbClr val="ffffff"/>
                </a:solidFill>
                <a:latin typeface="Arial"/>
              </a:rPr>
              <a:t>4. Will they get annoyed by AI generated feedback?</a:t>
            </a:r>
            <a:br>
              <a:rPr sz="1400"/>
            </a:br>
            <a:br>
              <a:rPr sz="1400"/>
            </a:br>
            <a:r>
              <a:rPr b="0" lang="en-AU" sz="1400" spc="-1" strike="noStrike">
                <a:solidFill>
                  <a:srgbClr val="ffffff"/>
                </a:solidFill>
                <a:latin typeface="Arial"/>
              </a:rPr>
              <a:t>Please type a reply to at least one using the tool provided, and comment on at least one other reply.</a:t>
            </a:r>
            <a:endParaRPr b="0" lang="en-AU" sz="1400" spc="-1" strike="noStrike">
              <a:latin typeface="Arial"/>
            </a:endParaRPr>
          </a:p>
          <a:p>
            <a:pPr marL="343080" indent="-343080">
              <a:lnSpc>
                <a:spcPct val="94000"/>
              </a:lnSpc>
              <a:spcBef>
                <a:spcPts val="150"/>
              </a:spcBef>
              <a:spcAft>
                <a:spcPts val="763"/>
              </a:spcAft>
              <a:buNone/>
              <a:tabLst>
                <a:tab algn="l" pos="0"/>
              </a:tabLst>
            </a:pPr>
            <a:r>
              <a:rPr b="0" lang="en-AU" sz="1400" spc="-1" strike="noStrike">
                <a:solidFill>
                  <a:srgbClr val="ffffff"/>
                </a:solidFill>
                <a:latin typeface="Arial"/>
              </a:rPr>
              <a:t> </a:t>
            </a:r>
            <a:endParaRPr b="0" lang="en-AU" sz="1400" spc="-1" strike="noStrike">
              <a:latin typeface="Arial"/>
            </a:endParaRPr>
          </a:p>
        </p:txBody>
      </p:sp>
      <p:pic>
        <p:nvPicPr>
          <p:cNvPr id="169" name="" descr=""/>
          <p:cNvPicPr/>
          <p:nvPr/>
        </p:nvPicPr>
        <p:blipFill>
          <a:blip r:embed="rId1"/>
          <a:stretch/>
        </p:blipFill>
        <p:spPr>
          <a:xfrm>
            <a:off x="3240000" y="773280"/>
            <a:ext cx="2433600" cy="1206720"/>
          </a:xfrm>
          <a:prstGeom prst="rect">
            <a:avLst/>
          </a:prstGeom>
          <a:ln w="0">
            <a:noFill/>
          </a:ln>
        </p:spPr>
      </p:pic>
      <p:sp>
        <p:nvSpPr>
          <p:cNvPr id="170" name=""/>
          <p:cNvSpPr txBox="1"/>
          <p:nvPr/>
        </p:nvSpPr>
        <p:spPr>
          <a:xfrm>
            <a:off x="3240000" y="2052360"/>
            <a:ext cx="2433600" cy="287640"/>
          </a:xfrm>
          <a:prstGeom prst="rect">
            <a:avLst/>
          </a:prstGeom>
          <a:noFill/>
          <a:ln w="0">
            <a:noFill/>
          </a:ln>
        </p:spPr>
        <p:txBody>
          <a:bodyPr lIns="90000" rIns="90000" tIns="45000" bIns="45000" anchor="t">
            <a:noAutofit/>
          </a:bodyPr>
          <a:p>
            <a:pPr algn="ctr">
              <a:spcBef>
                <a:spcPts val="1191"/>
              </a:spcBef>
              <a:spcAft>
                <a:spcPts val="992"/>
              </a:spcAft>
              <a:buNone/>
            </a:pPr>
            <a:r>
              <a:rPr b="0" lang="en-AU" sz="440" spc="-1" strike="noStrike">
                <a:latin typeface="Arial"/>
              </a:rPr>
              <a:t>ASCILITE ML-SIG brainstorming a presentation using a real time tool (Padlet).</a:t>
            </a:r>
            <a:endParaRPr b="0" lang="en-AU" sz="440" spc="-1" strike="noStrike">
              <a:latin typeface="Arial"/>
            </a:endParaRPr>
          </a:p>
        </p:txBody>
      </p:sp>
      <p:sp>
        <p:nvSpPr>
          <p:cNvPr id="4" name="PlaceHolder 3"/>
          <p:cNvSpPr>
            <a:spLocks noGrp="1"/>
          </p:cNvSpPr>
          <p:nvPr>
            <p:ph type="sldNum" idx="5"/>
          </p:nvPr>
        </p:nvSpPr>
        <p:spPr/>
        <p:txBody>
          <a:bodyPr/>
          <a:p>
            <a:fld id="{472C965F-352C-4365-9E15-69B35C472DD1}" type="slidenum">
              <a:t>10</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32" name="PlaceHolder 1"/>
          <p:cNvSpPr>
            <a:spLocks noGrp="1"/>
          </p:cNvSpPr>
          <p:nvPr>
            <p:ph type="title"/>
          </p:nvPr>
        </p:nvSpPr>
        <p:spPr>
          <a:xfrm>
            <a:off x="291960" y="131760"/>
            <a:ext cx="5267160" cy="549000"/>
          </a:xfrm>
          <a:prstGeom prst="rect">
            <a:avLst/>
          </a:prstGeom>
          <a:noFill/>
          <a:ln w="0">
            <a:noFill/>
          </a:ln>
        </p:spPr>
        <p:txBody>
          <a:bodyPr lIns="0" rIns="0" tIns="14400" bIns="0" anchor="ctr">
            <a:noAutofit/>
          </a:bodyPr>
          <a:p>
            <a:pPr algn="ctr">
              <a:lnSpc>
                <a:spcPct val="94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0" lang="en-US" sz="1900" spc="-1" strike="noStrike">
                <a:solidFill>
                  <a:srgbClr val="ffffff"/>
                </a:solidFill>
                <a:latin typeface="Arial"/>
              </a:rPr>
              <a:t>Tom Worthington</a:t>
            </a:r>
            <a:endParaRPr b="0" lang="en-AU" sz="1900" spc="-1" strike="noStrike">
              <a:latin typeface="Arial"/>
            </a:endParaRPr>
          </a:p>
        </p:txBody>
      </p:sp>
      <p:sp>
        <p:nvSpPr>
          <p:cNvPr id="133" name="PlaceHolder 2"/>
          <p:cNvSpPr>
            <a:spLocks noGrp="1"/>
          </p:cNvSpPr>
          <p:nvPr>
            <p:ph/>
          </p:nvPr>
        </p:nvSpPr>
        <p:spPr>
          <a:xfrm>
            <a:off x="398520" y="794880"/>
            <a:ext cx="2626920" cy="2031840"/>
          </a:xfrm>
          <a:prstGeom prst="rect">
            <a:avLst/>
          </a:prstGeom>
          <a:noFill/>
          <a:ln w="0">
            <a:noFill/>
          </a:ln>
        </p:spPr>
        <p:txBody>
          <a:bodyPr lIns="0" rIns="0" tIns="10440" bIns="0" anchor="t">
            <a:normAutofit fontScale="80000"/>
          </a:bodyPr>
          <a:p>
            <a:pPr marL="409680" indent="-304920">
              <a:lnSpc>
                <a:spcPct val="94000"/>
              </a:lnSpc>
              <a:spcBef>
                <a:spcPts val="150"/>
              </a:spcBef>
              <a:spcAft>
                <a:spcPts val="763"/>
              </a:spcAft>
              <a:buClr>
                <a:srgbClr val="ffffff"/>
              </a:buClr>
              <a:buSzPct val="45000"/>
              <a:buFont typeface="Wingdings" charset="2"/>
              <a:buChar char=""/>
              <a:tabLst>
                <a:tab algn="l" pos="409680"/>
                <a:tab algn="l" pos="522360"/>
                <a:tab algn="l" pos="979560"/>
                <a:tab algn="l" pos="1436760"/>
                <a:tab algn="l" pos="1893960"/>
                <a:tab algn="l" pos="2351160"/>
                <a:tab algn="l" pos="2808360"/>
                <a:tab algn="l" pos="3265560"/>
                <a:tab algn="l" pos="3722760"/>
                <a:tab algn="l" pos="4179960"/>
                <a:tab algn="l" pos="4637160"/>
                <a:tab algn="l" pos="5094360"/>
                <a:tab algn="l" pos="5551560"/>
                <a:tab algn="l" pos="6008760"/>
                <a:tab algn="l" pos="6465960"/>
                <a:tab algn="l" pos="6923160"/>
                <a:tab algn="l" pos="7380360"/>
                <a:tab algn="l" pos="7837560"/>
                <a:tab algn="l" pos="8294760"/>
                <a:tab algn="l" pos="8751960"/>
                <a:tab algn="l" pos="9209160"/>
                <a:tab algn="l" pos="9601200"/>
                <a:tab algn="l" pos="10058400"/>
                <a:tab algn="l" pos="10515600"/>
                <a:tab algn="l" pos="10782360"/>
              </a:tabLst>
            </a:pPr>
            <a:r>
              <a:rPr b="0" lang="en-US" sz="1400" spc="-1" strike="noStrike">
                <a:solidFill>
                  <a:srgbClr val="ffffff"/>
                </a:solidFill>
                <a:latin typeface="Arial"/>
              </a:rPr>
              <a:t>Honorary Lecturer, Computer Science ANU</a:t>
            </a:r>
            <a:endParaRPr b="0" lang="en-AU" sz="1400" spc="-1" strike="noStrike">
              <a:latin typeface="Arial"/>
            </a:endParaRPr>
          </a:p>
          <a:p>
            <a:pPr marL="409680" indent="-304920">
              <a:lnSpc>
                <a:spcPct val="94000"/>
              </a:lnSpc>
              <a:spcBef>
                <a:spcPts val="150"/>
              </a:spcBef>
              <a:spcAft>
                <a:spcPts val="763"/>
              </a:spcAft>
              <a:buClr>
                <a:srgbClr val="ffffff"/>
              </a:buClr>
              <a:buSzPct val="45000"/>
              <a:buFont typeface="Wingdings" charset="2"/>
              <a:buChar char=""/>
              <a:tabLst>
                <a:tab algn="l" pos="409680"/>
                <a:tab algn="l" pos="522360"/>
                <a:tab algn="l" pos="979560"/>
                <a:tab algn="l" pos="1436760"/>
                <a:tab algn="l" pos="1893960"/>
                <a:tab algn="l" pos="2351160"/>
                <a:tab algn="l" pos="2808360"/>
                <a:tab algn="l" pos="3265560"/>
                <a:tab algn="l" pos="3722760"/>
                <a:tab algn="l" pos="4179960"/>
                <a:tab algn="l" pos="4637160"/>
                <a:tab algn="l" pos="5094360"/>
                <a:tab algn="l" pos="5551560"/>
                <a:tab algn="l" pos="6008760"/>
                <a:tab algn="l" pos="6465960"/>
                <a:tab algn="l" pos="6923160"/>
                <a:tab algn="l" pos="7380360"/>
                <a:tab algn="l" pos="7837560"/>
                <a:tab algn="l" pos="8294760"/>
                <a:tab algn="l" pos="8751960"/>
                <a:tab algn="l" pos="9209160"/>
                <a:tab algn="l" pos="9601200"/>
                <a:tab algn="l" pos="10058400"/>
                <a:tab algn="l" pos="10515600"/>
                <a:tab algn="l" pos="10782360"/>
              </a:tabLst>
            </a:pPr>
            <a:r>
              <a:rPr b="0" lang="en-US" sz="1400" spc="-1" strike="noStrike">
                <a:solidFill>
                  <a:srgbClr val="ffffff"/>
                </a:solidFill>
                <a:latin typeface="Arial"/>
              </a:rPr>
              <a:t>Professional Education Governance committee member, Past President, Honorary Life Member &amp; Fellow of the Australian Computer Society</a:t>
            </a:r>
            <a:endParaRPr b="0" lang="en-AU" sz="1400" spc="-1" strike="noStrike">
              <a:latin typeface="Arial"/>
            </a:endParaRPr>
          </a:p>
          <a:p>
            <a:pPr marL="409680" indent="-304920">
              <a:lnSpc>
                <a:spcPct val="94000"/>
              </a:lnSpc>
              <a:spcBef>
                <a:spcPts val="150"/>
              </a:spcBef>
              <a:spcAft>
                <a:spcPts val="763"/>
              </a:spcAft>
              <a:buClr>
                <a:srgbClr val="ffffff"/>
              </a:buClr>
              <a:buSzPct val="45000"/>
              <a:buFont typeface="Wingdings" charset="2"/>
              <a:buChar char=""/>
              <a:tabLst>
                <a:tab algn="l" pos="409680"/>
                <a:tab algn="l" pos="522360"/>
                <a:tab algn="l" pos="979560"/>
                <a:tab algn="l" pos="1436760"/>
                <a:tab algn="l" pos="1893960"/>
                <a:tab algn="l" pos="2351160"/>
                <a:tab algn="l" pos="2808360"/>
                <a:tab algn="l" pos="3265560"/>
                <a:tab algn="l" pos="3722760"/>
                <a:tab algn="l" pos="4179960"/>
                <a:tab algn="l" pos="4637160"/>
                <a:tab algn="l" pos="5094360"/>
                <a:tab algn="l" pos="5551560"/>
                <a:tab algn="l" pos="6008760"/>
                <a:tab algn="l" pos="6465960"/>
                <a:tab algn="l" pos="6923160"/>
                <a:tab algn="l" pos="7380360"/>
                <a:tab algn="l" pos="7837560"/>
                <a:tab algn="l" pos="8294760"/>
                <a:tab algn="l" pos="8751960"/>
                <a:tab algn="l" pos="9209160"/>
                <a:tab algn="l" pos="9601200"/>
                <a:tab algn="l" pos="10058400"/>
                <a:tab algn="l" pos="10515600"/>
                <a:tab algn="l" pos="10782360"/>
              </a:tabLst>
            </a:pPr>
            <a:r>
              <a:rPr b="0" lang="en-US" sz="1400" spc="-1" strike="noStrike">
                <a:solidFill>
                  <a:srgbClr val="ffffff"/>
                </a:solidFill>
                <a:latin typeface="Arial"/>
              </a:rPr>
              <a:t>Fellow of Advance HE (UK)</a:t>
            </a:r>
            <a:endParaRPr b="0" lang="en-AU" sz="1400" spc="-1" strike="noStrike">
              <a:latin typeface="Arial"/>
            </a:endParaRPr>
          </a:p>
          <a:p>
            <a:pPr marL="409680" indent="-304920">
              <a:lnSpc>
                <a:spcPct val="94000"/>
              </a:lnSpc>
              <a:spcBef>
                <a:spcPts val="150"/>
              </a:spcBef>
              <a:spcAft>
                <a:spcPts val="763"/>
              </a:spcAft>
              <a:buClr>
                <a:srgbClr val="ffffff"/>
              </a:buClr>
              <a:buSzPct val="45000"/>
              <a:buFont typeface="Wingdings" charset="2"/>
              <a:buChar char=""/>
              <a:tabLst>
                <a:tab algn="l" pos="409680"/>
                <a:tab algn="l" pos="522360"/>
                <a:tab algn="l" pos="979560"/>
                <a:tab algn="l" pos="1436760"/>
                <a:tab algn="l" pos="1893960"/>
                <a:tab algn="l" pos="2351160"/>
                <a:tab algn="l" pos="2808360"/>
                <a:tab algn="l" pos="3265560"/>
                <a:tab algn="l" pos="3722760"/>
                <a:tab algn="l" pos="4179960"/>
                <a:tab algn="l" pos="4637160"/>
                <a:tab algn="l" pos="5094360"/>
                <a:tab algn="l" pos="5551560"/>
                <a:tab algn="l" pos="6008760"/>
                <a:tab algn="l" pos="6465960"/>
                <a:tab algn="l" pos="6923160"/>
                <a:tab algn="l" pos="7380360"/>
                <a:tab algn="l" pos="7837560"/>
                <a:tab algn="l" pos="8294760"/>
                <a:tab algn="l" pos="8751960"/>
                <a:tab algn="l" pos="9209160"/>
                <a:tab algn="l" pos="9601200"/>
                <a:tab algn="l" pos="10058400"/>
                <a:tab algn="l" pos="10515600"/>
                <a:tab algn="l" pos="10782360"/>
              </a:tabLst>
            </a:pPr>
            <a:r>
              <a:rPr b="0" lang="en-US" sz="1400" spc="-1" strike="noStrike">
                <a:solidFill>
                  <a:srgbClr val="ffffff"/>
                </a:solidFill>
                <a:latin typeface="Arial"/>
              </a:rPr>
              <a:t>Life member IEEE </a:t>
            </a:r>
            <a:endParaRPr b="0" lang="en-AU" sz="1400" spc="-1" strike="noStrike">
              <a:latin typeface="Arial"/>
            </a:endParaRPr>
          </a:p>
          <a:p>
            <a:pPr marL="409680" indent="-304920">
              <a:lnSpc>
                <a:spcPct val="94000"/>
              </a:lnSpc>
              <a:spcBef>
                <a:spcPts val="150"/>
              </a:spcBef>
              <a:spcAft>
                <a:spcPts val="763"/>
              </a:spcAft>
              <a:buClr>
                <a:srgbClr val="ffffff"/>
              </a:buClr>
              <a:buSzPct val="45000"/>
              <a:buFont typeface="Wingdings" charset="2"/>
              <a:buChar char=""/>
              <a:tabLst>
                <a:tab algn="l" pos="409680"/>
                <a:tab algn="l" pos="522360"/>
                <a:tab algn="l" pos="979560"/>
                <a:tab algn="l" pos="1436760"/>
                <a:tab algn="l" pos="1893960"/>
                <a:tab algn="l" pos="2351160"/>
                <a:tab algn="l" pos="2808360"/>
                <a:tab algn="l" pos="3265560"/>
                <a:tab algn="l" pos="3722760"/>
                <a:tab algn="l" pos="4179960"/>
                <a:tab algn="l" pos="4637160"/>
                <a:tab algn="l" pos="5094360"/>
                <a:tab algn="l" pos="5551560"/>
                <a:tab algn="l" pos="6008760"/>
                <a:tab algn="l" pos="6465960"/>
                <a:tab algn="l" pos="6923160"/>
                <a:tab algn="l" pos="7380360"/>
                <a:tab algn="l" pos="7837560"/>
                <a:tab algn="l" pos="8294760"/>
                <a:tab algn="l" pos="8751960"/>
                <a:tab algn="l" pos="9209160"/>
                <a:tab algn="l" pos="9601200"/>
                <a:tab algn="l" pos="10058400"/>
                <a:tab algn="l" pos="10515600"/>
                <a:tab algn="l" pos="10782360"/>
              </a:tabLst>
            </a:pPr>
            <a:r>
              <a:rPr b="0" lang="en-US" sz="1400" spc="-1" strike="noStrike">
                <a:solidFill>
                  <a:srgbClr val="ffffff"/>
                </a:solidFill>
                <a:latin typeface="Arial"/>
              </a:rPr>
              <a:t>Blogs as the Higher Education Whisperer</a:t>
            </a:r>
            <a:endParaRPr b="0" lang="en-AU" sz="1400" spc="-1" strike="noStrike">
              <a:latin typeface="Arial"/>
            </a:endParaRPr>
          </a:p>
        </p:txBody>
      </p:sp>
      <p:pic>
        <p:nvPicPr>
          <p:cNvPr id="134" name="" descr=""/>
          <p:cNvPicPr/>
          <p:nvPr/>
        </p:nvPicPr>
        <p:blipFill>
          <a:blip r:embed="rId1"/>
          <a:stretch/>
        </p:blipFill>
        <p:spPr>
          <a:xfrm>
            <a:off x="3780000" y="900000"/>
            <a:ext cx="1528200" cy="1780920"/>
          </a:xfrm>
          <a:prstGeom prst="rect">
            <a:avLst/>
          </a:prstGeom>
          <a:ln w="0">
            <a:noFill/>
          </a:ln>
        </p:spPr>
      </p:pic>
      <p:sp>
        <p:nvSpPr>
          <p:cNvPr id="4" name="PlaceHolder 3"/>
          <p:cNvSpPr>
            <a:spLocks noGrp="1"/>
          </p:cNvSpPr>
          <p:nvPr>
            <p:ph type="sldNum" idx="5"/>
          </p:nvPr>
        </p:nvSpPr>
        <p:spPr/>
        <p:txBody>
          <a:bodyPr/>
          <a:p>
            <a:fld id="{0D6C01BD-9CC6-4038-8453-7201A2F69487}" type="slidenum">
              <a:t>2</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35" name="PlaceHolder 1"/>
          <p:cNvSpPr>
            <a:spLocks noGrp="1"/>
          </p:cNvSpPr>
          <p:nvPr>
            <p:ph type="title"/>
          </p:nvPr>
        </p:nvSpPr>
        <p:spPr>
          <a:xfrm>
            <a:off x="291960" y="129960"/>
            <a:ext cx="5267160" cy="548640"/>
          </a:xfrm>
          <a:prstGeom prst="rect">
            <a:avLst/>
          </a:prstGeom>
          <a:noFill/>
          <a:ln w="0">
            <a:noFill/>
          </a:ln>
        </p:spPr>
        <p:txBody>
          <a:bodyPr lIns="0" rIns="0" tIns="30600" bIns="0" anchor="ctr">
            <a:noAutofit/>
          </a:bodyPr>
          <a:p>
            <a:pPr algn="ctr">
              <a:lnSpc>
                <a:spcPct val="89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0" lang="en-US" sz="2200" spc="-1" strike="noStrike">
                <a:solidFill>
                  <a:srgbClr val="ffffff"/>
                </a:solidFill>
                <a:latin typeface="Arial"/>
              </a:rPr>
              <a:t>Learning to Combat Global Warming</a:t>
            </a:r>
            <a:endParaRPr b="0" lang="en-AU" sz="2200" spc="-1" strike="noStrike">
              <a:latin typeface="Arial"/>
            </a:endParaRPr>
          </a:p>
        </p:txBody>
      </p:sp>
      <p:sp>
        <p:nvSpPr>
          <p:cNvPr id="136" name=""/>
          <p:cNvSpPr/>
          <p:nvPr/>
        </p:nvSpPr>
        <p:spPr>
          <a:xfrm>
            <a:off x="4211640" y="4522680"/>
            <a:ext cx="4936680" cy="63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56520" bIns="45000" anchor="t">
            <a:noAutofit/>
          </a:bodyPr>
          <a:p>
            <a:pPr algn="ctr">
              <a:lnSpc>
                <a:spcPct val="94000"/>
              </a:lnSpc>
              <a:spcBef>
                <a:spcPts val="1349"/>
              </a:spcBef>
              <a:spcAft>
                <a:spcPts val="1151"/>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1" lang="en-US" sz="1500" spc="-1" strike="noStrike">
                <a:solidFill>
                  <a:srgbClr val="000000"/>
                </a:solidFill>
                <a:latin typeface="Arial"/>
                <a:ea typeface="DejaVu Sans"/>
              </a:rPr>
              <a:t>HMAS Perth with a Phased Array Radar from CEA Technologies in Canberra</a:t>
            </a:r>
            <a:br>
              <a:rPr sz="1500"/>
            </a:br>
            <a:r>
              <a:rPr b="1" lang="en-US" sz="800" spc="-1" strike="noStrike">
                <a:solidFill>
                  <a:srgbClr val="000000"/>
                </a:solidFill>
                <a:latin typeface="Arial"/>
                <a:ea typeface="DejaVu Sans"/>
              </a:rPr>
              <a:t>Source: https://www.flickr.com/photos/133059881@N02/19756029272</a:t>
            </a:r>
            <a:endParaRPr b="0" lang="en-AU" sz="800" spc="-1" strike="noStrike">
              <a:latin typeface="Arial"/>
            </a:endParaRPr>
          </a:p>
        </p:txBody>
      </p:sp>
      <p:sp>
        <p:nvSpPr>
          <p:cNvPr id="137" name=""/>
          <p:cNvSpPr/>
          <p:nvPr/>
        </p:nvSpPr>
        <p:spPr>
          <a:xfrm>
            <a:off x="4211640" y="4522680"/>
            <a:ext cx="4936680" cy="63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56520" bIns="45000" anchor="t">
            <a:noAutofit/>
          </a:bodyPr>
          <a:p>
            <a:pPr algn="ctr">
              <a:lnSpc>
                <a:spcPct val="94000"/>
              </a:lnSpc>
              <a:spcBef>
                <a:spcPts val="1349"/>
              </a:spcBef>
              <a:spcAft>
                <a:spcPts val="1151"/>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1" lang="en-US" sz="1500" spc="-1" strike="noStrike">
                <a:solidFill>
                  <a:srgbClr val="000000"/>
                </a:solidFill>
                <a:latin typeface="Arial"/>
                <a:ea typeface="DejaVu Sans"/>
              </a:rPr>
              <a:t>HMAS Perth with a Phased Array Radar from CEA Technologies in Canberra</a:t>
            </a:r>
            <a:br>
              <a:rPr sz="1500"/>
            </a:br>
            <a:r>
              <a:rPr b="1" lang="en-US" sz="800" spc="-1" strike="noStrike">
                <a:solidFill>
                  <a:srgbClr val="000000"/>
                </a:solidFill>
                <a:latin typeface="Arial"/>
                <a:ea typeface="DejaVu Sans"/>
              </a:rPr>
              <a:t>Source: https://www.flickr.com/photos/133059881@N02/19756029272</a:t>
            </a:r>
            <a:endParaRPr b="0" lang="en-AU" sz="800" spc="-1" strike="noStrike">
              <a:latin typeface="Arial"/>
            </a:endParaRPr>
          </a:p>
        </p:txBody>
      </p:sp>
      <p:pic>
        <p:nvPicPr>
          <p:cNvPr id="138" name="" descr=""/>
          <p:cNvPicPr/>
          <p:nvPr/>
        </p:nvPicPr>
        <p:blipFill>
          <a:blip r:embed="rId1"/>
          <a:stretch/>
        </p:blipFill>
        <p:spPr>
          <a:xfrm>
            <a:off x="519840" y="979920"/>
            <a:ext cx="982440" cy="982440"/>
          </a:xfrm>
          <a:prstGeom prst="rect">
            <a:avLst/>
          </a:prstGeom>
          <a:ln w="0">
            <a:noFill/>
          </a:ln>
        </p:spPr>
      </p:pic>
      <p:sp>
        <p:nvSpPr>
          <p:cNvPr id="139" name=""/>
          <p:cNvSpPr/>
          <p:nvPr/>
        </p:nvSpPr>
        <p:spPr>
          <a:xfrm>
            <a:off x="520200" y="1980000"/>
            <a:ext cx="1279440" cy="348120"/>
          </a:xfrm>
          <a:prstGeom prst="rect">
            <a:avLst/>
          </a:prstGeom>
          <a:noFill/>
          <a:ln w="0">
            <a:noFill/>
          </a:ln>
        </p:spPr>
        <p:style>
          <a:lnRef idx="0"/>
          <a:fillRef idx="0"/>
          <a:effectRef idx="0"/>
          <a:fontRef idx="minor"/>
        </p:style>
        <p:txBody>
          <a:bodyPr lIns="90000" rIns="90000" tIns="45000" bIns="45000" anchor="t">
            <a:noAutofit/>
          </a:bodyPr>
          <a:p>
            <a:pPr>
              <a:lnSpc>
                <a:spcPct val="94000"/>
              </a:lnSpc>
              <a:spcBef>
                <a:spcPts val="150"/>
              </a:spcBef>
              <a:spcAft>
                <a:spcPts val="15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AU" sz="360" spc="-1" strike="noStrike">
                <a:latin typeface="Arial"/>
              </a:rPr>
              <a:t>Desktop computer clipart, CC 0 AJ from openclipart.org</a:t>
            </a:r>
            <a:endParaRPr b="0" lang="en-AU" sz="360" spc="-1" strike="noStrike">
              <a:latin typeface="Arial"/>
            </a:endParaRPr>
          </a:p>
        </p:txBody>
      </p:sp>
      <p:pic>
        <p:nvPicPr>
          <p:cNvPr id="140" name="" descr=""/>
          <p:cNvPicPr/>
          <p:nvPr/>
        </p:nvPicPr>
        <p:blipFill>
          <a:blip r:embed="rId2">
            <a:lum bright="100000"/>
          </a:blip>
          <a:stretch/>
        </p:blipFill>
        <p:spPr>
          <a:xfrm>
            <a:off x="2160000" y="900000"/>
            <a:ext cx="1236960" cy="1079640"/>
          </a:xfrm>
          <a:prstGeom prst="rect">
            <a:avLst/>
          </a:prstGeom>
          <a:ln w="0">
            <a:noFill/>
          </a:ln>
        </p:spPr>
      </p:pic>
      <p:sp>
        <p:nvSpPr>
          <p:cNvPr id="141" name=""/>
          <p:cNvSpPr/>
          <p:nvPr/>
        </p:nvSpPr>
        <p:spPr>
          <a:xfrm>
            <a:off x="2147760" y="1980000"/>
            <a:ext cx="1451880" cy="260640"/>
          </a:xfrm>
          <a:prstGeom prst="rect">
            <a:avLst/>
          </a:prstGeom>
          <a:noFill/>
          <a:ln w="0">
            <a:noFill/>
          </a:ln>
        </p:spPr>
        <p:style>
          <a:lnRef idx="0"/>
          <a:fillRef idx="0"/>
          <a:effectRef idx="0"/>
          <a:fontRef idx="minor"/>
        </p:style>
        <p:txBody>
          <a:bodyPr lIns="90000" rIns="90000" tIns="45000" bIns="45000" anchor="t">
            <a:noAutofit/>
          </a:bodyPr>
          <a:p>
            <a:pPr>
              <a:lnSpc>
                <a:spcPct val="94000"/>
              </a:lnSpc>
              <a:spcBef>
                <a:spcPts val="150"/>
              </a:spcBef>
              <a:spcAft>
                <a:spcPts val="15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AU" sz="600" spc="-1" strike="noStrike" baseline="-8000">
                <a:latin typeface="Arial"/>
              </a:rPr>
              <a:t>Factory by Howard Cheng, Public domain, via Wikimedia Commons</a:t>
            </a:r>
            <a:endParaRPr b="0" lang="en-AU" sz="600" spc="-1" strike="noStrike">
              <a:latin typeface="Arial"/>
            </a:endParaRPr>
          </a:p>
        </p:txBody>
      </p:sp>
      <p:pic>
        <p:nvPicPr>
          <p:cNvPr id="142" name="" descr=""/>
          <p:cNvPicPr/>
          <p:nvPr/>
        </p:nvPicPr>
        <p:blipFill>
          <a:blip r:embed="rId3"/>
          <a:stretch/>
        </p:blipFill>
        <p:spPr>
          <a:xfrm>
            <a:off x="3960000" y="900000"/>
            <a:ext cx="1079640" cy="1079640"/>
          </a:xfrm>
          <a:prstGeom prst="rect">
            <a:avLst/>
          </a:prstGeom>
          <a:ln w="0">
            <a:noFill/>
          </a:ln>
        </p:spPr>
      </p:pic>
      <p:sp>
        <p:nvSpPr>
          <p:cNvPr id="143" name=""/>
          <p:cNvSpPr/>
          <p:nvPr/>
        </p:nvSpPr>
        <p:spPr>
          <a:xfrm>
            <a:off x="4119840" y="1980000"/>
            <a:ext cx="919800" cy="359640"/>
          </a:xfrm>
          <a:prstGeom prst="rect">
            <a:avLst/>
          </a:prstGeom>
          <a:noFill/>
          <a:ln w="0">
            <a:noFill/>
          </a:ln>
        </p:spPr>
        <p:style>
          <a:lnRef idx="0"/>
          <a:fillRef idx="0"/>
          <a:effectRef idx="0"/>
          <a:fontRef idx="minor"/>
        </p:style>
        <p:txBody>
          <a:bodyPr lIns="90000" rIns="90000" tIns="45000" bIns="45000" anchor="t">
            <a:noAutofit/>
          </a:bodyPr>
          <a:p>
            <a:pPr>
              <a:lnSpc>
                <a:spcPct val="94000"/>
              </a:lnSpc>
              <a:spcBef>
                <a:spcPts val="150"/>
              </a:spcBef>
              <a:spcAft>
                <a:spcPts val="15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AU" sz="360" spc="-1" strike="noStrike">
                <a:latin typeface="Arial"/>
              </a:rPr>
              <a:t>Sun by David Vignoni,  GNU Lesser General Public License</a:t>
            </a:r>
            <a:endParaRPr b="0" lang="en-AU" sz="360" spc="-1" strike="noStrike">
              <a:latin typeface="Arial"/>
            </a:endParaRPr>
          </a:p>
        </p:txBody>
      </p:sp>
      <p:sp>
        <p:nvSpPr>
          <p:cNvPr id="144" name=""/>
          <p:cNvSpPr/>
          <p:nvPr/>
        </p:nvSpPr>
        <p:spPr>
          <a:xfrm>
            <a:off x="257400" y="2520000"/>
            <a:ext cx="5322240" cy="359640"/>
          </a:xfrm>
          <a:prstGeom prst="rect">
            <a:avLst/>
          </a:prstGeom>
          <a:noFill/>
          <a:ln w="0">
            <a:noFill/>
          </a:ln>
        </p:spPr>
        <p:style>
          <a:lnRef idx="0"/>
          <a:fillRef idx="0"/>
          <a:effectRef idx="0"/>
          <a:fontRef idx="minor"/>
        </p:style>
        <p:txBody>
          <a:bodyPr lIns="90000" rIns="90000" tIns="45000" bIns="45000" anchor="t">
            <a:noAutofit/>
          </a:bodyPr>
          <a:p>
            <a:pPr>
              <a:lnSpc>
                <a:spcPct val="94000"/>
              </a:lnSpc>
              <a:spcBef>
                <a:spcPts val="150"/>
              </a:spcBef>
              <a:spcAft>
                <a:spcPts val="15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AU" sz="1500" spc="-1" strike="noStrike">
                <a:latin typeface="Arial"/>
              </a:rPr>
              <a:t>Computers &gt; electricity &gt; fossil fuel &gt; CO2 &gt; global warming.</a:t>
            </a:r>
            <a:endParaRPr b="0" lang="en-AU" sz="1500" spc="-1" strike="noStrike">
              <a:latin typeface="Arial"/>
            </a:endParaRPr>
          </a:p>
        </p:txBody>
      </p:sp>
      <p:sp>
        <p:nvSpPr>
          <p:cNvPr id="3" name="PlaceHolder 2"/>
          <p:cNvSpPr>
            <a:spLocks noGrp="1"/>
          </p:cNvSpPr>
          <p:nvPr>
            <p:ph type="sldNum" idx="8"/>
          </p:nvPr>
        </p:nvSpPr>
        <p:spPr/>
        <p:txBody>
          <a:bodyPr/>
          <a:p>
            <a:fld id="{21CA2C84-D9DE-442C-9F6D-A9B19F14CBBB}" type="slidenum">
              <a:t>3</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45" name="PlaceHolder 1"/>
          <p:cNvSpPr>
            <a:spLocks noGrp="1"/>
          </p:cNvSpPr>
          <p:nvPr>
            <p:ph type="title"/>
          </p:nvPr>
        </p:nvSpPr>
        <p:spPr>
          <a:xfrm>
            <a:off x="291960" y="131760"/>
            <a:ext cx="5230440" cy="512280"/>
          </a:xfrm>
          <a:prstGeom prst="rect">
            <a:avLst/>
          </a:prstGeom>
          <a:noFill/>
          <a:ln w="0">
            <a:noFill/>
          </a:ln>
        </p:spPr>
        <p:txBody>
          <a:bodyPr lIns="0" rIns="0" tIns="0" bIns="0" anchor="ctr">
            <a:noAutofit/>
          </a:bodyPr>
          <a:p>
            <a:pPr algn="ctr">
              <a:lnSpc>
                <a:spcPct val="94000"/>
              </a:lnSpc>
              <a:spcBef>
                <a:spcPts val="150"/>
              </a:spcBef>
              <a:spcAft>
                <a:spcPts val="15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900" spc="-1" strike="noStrike">
                <a:solidFill>
                  <a:srgbClr val="ffffff"/>
                </a:solidFill>
                <a:latin typeface="Arial"/>
              </a:rPr>
              <a:t>Green Computing Course</a:t>
            </a:r>
            <a:endParaRPr b="0" lang="en-AU" sz="1900" spc="-1" strike="noStrike">
              <a:latin typeface="Arial"/>
            </a:endParaRPr>
          </a:p>
        </p:txBody>
      </p:sp>
      <p:sp>
        <p:nvSpPr>
          <p:cNvPr id="146" name="PlaceHolder 2"/>
          <p:cNvSpPr>
            <a:spLocks noGrp="1"/>
          </p:cNvSpPr>
          <p:nvPr>
            <p:ph/>
          </p:nvPr>
        </p:nvSpPr>
        <p:spPr>
          <a:xfrm>
            <a:off x="291600" y="769680"/>
            <a:ext cx="2552400" cy="1872720"/>
          </a:xfrm>
          <a:prstGeom prst="rect">
            <a:avLst/>
          </a:prstGeom>
          <a:noFill/>
          <a:ln w="0">
            <a:noFill/>
          </a:ln>
        </p:spPr>
        <p:txBody>
          <a:bodyPr lIns="0" rIns="0" tIns="10440" bIns="0" anchor="t">
            <a:normAutofit fontScale="72000"/>
          </a:bodyPr>
          <a:p>
            <a:pPr>
              <a:lnSpc>
                <a:spcPct val="94000"/>
              </a:lnSpc>
              <a:spcBef>
                <a:spcPts val="150"/>
              </a:spcBef>
              <a:spcAft>
                <a:spcPts val="763"/>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400" spc="-1" strike="noStrike">
                <a:solidFill>
                  <a:srgbClr val="ffffff"/>
                </a:solidFill>
                <a:latin typeface="Arial"/>
              </a:rPr>
              <a:t>How to measure and reduce ICT’s CO</a:t>
            </a:r>
            <a:r>
              <a:rPr b="0" lang="en-AU" sz="1400" spc="-1" strike="noStrike" baseline="-8000">
                <a:solidFill>
                  <a:srgbClr val="ffffff"/>
                </a:solidFill>
                <a:latin typeface="Arial"/>
              </a:rPr>
              <a:t>2</a:t>
            </a:r>
            <a:endParaRPr b="0" lang="en-AU" sz="1400" spc="-1" strike="noStrike">
              <a:latin typeface="Arial"/>
            </a:endParaRPr>
          </a:p>
          <a:p>
            <a:pPr marL="216000" indent="-216000">
              <a:lnSpc>
                <a:spcPct val="94000"/>
              </a:lnSpc>
              <a:spcBef>
                <a:spcPts val="150"/>
              </a:spcBef>
              <a:spcAft>
                <a:spcPts val="763"/>
              </a:spcAft>
              <a:buClr>
                <a:srgbClr val="ffffff"/>
              </a:buClr>
              <a:buSzPct val="45000"/>
              <a:buFont typeface="Wingdings" charset="2"/>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400" spc="-1" strike="noStrike">
                <a:solidFill>
                  <a:srgbClr val="ffffff"/>
                </a:solidFill>
                <a:latin typeface="Arial"/>
              </a:rPr>
              <a:t>Commissioned in 2008 by ACS</a:t>
            </a:r>
            <a:endParaRPr b="0" lang="en-AU" sz="1400" spc="-1" strike="noStrike">
              <a:latin typeface="Arial"/>
            </a:endParaRPr>
          </a:p>
          <a:p>
            <a:pPr marL="216000" indent="-216000">
              <a:lnSpc>
                <a:spcPct val="94000"/>
              </a:lnSpc>
              <a:spcBef>
                <a:spcPts val="150"/>
              </a:spcBef>
              <a:spcAft>
                <a:spcPts val="763"/>
              </a:spcAft>
              <a:buClr>
                <a:srgbClr val="ffffff"/>
              </a:buClr>
              <a:buSzPct val="45000"/>
              <a:buFont typeface="Wingdings" charset="2"/>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400" spc="-1" strike="noStrike">
                <a:solidFill>
                  <a:srgbClr val="ffffff"/>
                </a:solidFill>
                <a:latin typeface="Arial"/>
              </a:rPr>
              <a:t>Designed by Tom Worthington</a:t>
            </a:r>
            <a:endParaRPr b="0" lang="en-AU" sz="1400" spc="-1" strike="noStrike">
              <a:latin typeface="Arial"/>
            </a:endParaRPr>
          </a:p>
          <a:p>
            <a:pPr marL="216000" indent="-216000">
              <a:lnSpc>
                <a:spcPct val="94000"/>
              </a:lnSpc>
              <a:spcBef>
                <a:spcPts val="150"/>
              </a:spcBef>
              <a:spcAft>
                <a:spcPts val="763"/>
              </a:spcAft>
              <a:buClr>
                <a:srgbClr val="ffffff"/>
              </a:buClr>
              <a:buSzPct val="45000"/>
              <a:buFont typeface="Wingdings" charset="2"/>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400" spc="-1" strike="noStrike">
                <a:solidFill>
                  <a:srgbClr val="ffffff"/>
                </a:solidFill>
                <a:latin typeface="Arial"/>
              </a:rPr>
              <a:t>First run February 2009 by ACS &amp; through OUA</a:t>
            </a:r>
            <a:endParaRPr b="0" lang="en-AU" sz="1400" spc="-1" strike="noStrike">
              <a:latin typeface="Arial"/>
            </a:endParaRPr>
          </a:p>
          <a:p>
            <a:pPr marL="216000" indent="-216000">
              <a:lnSpc>
                <a:spcPct val="94000"/>
              </a:lnSpc>
              <a:spcBef>
                <a:spcPts val="150"/>
              </a:spcBef>
              <a:spcAft>
                <a:spcPts val="763"/>
              </a:spcAft>
              <a:buClr>
                <a:srgbClr val="ffffff"/>
              </a:buClr>
              <a:buSzPct val="45000"/>
              <a:buFont typeface="Wingdings" charset="2"/>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400" spc="-1" strike="noStrike">
                <a:solidFill>
                  <a:srgbClr val="ffffff"/>
                </a:solidFill>
                <a:latin typeface="Arial"/>
              </a:rPr>
              <a:t>For ANU masters students from July 2009</a:t>
            </a:r>
            <a:endParaRPr b="0" lang="en-AU" sz="1400" spc="-1" strike="noStrike">
              <a:latin typeface="Arial"/>
            </a:endParaRPr>
          </a:p>
          <a:p>
            <a:pPr marL="216000" indent="-216000">
              <a:lnSpc>
                <a:spcPct val="94000"/>
              </a:lnSpc>
              <a:spcBef>
                <a:spcPts val="150"/>
              </a:spcBef>
              <a:spcAft>
                <a:spcPts val="763"/>
              </a:spcAft>
              <a:buClr>
                <a:srgbClr val="ffffff"/>
              </a:buClr>
              <a:buSzPct val="45000"/>
              <a:buFont typeface="Wingdings" charset="2"/>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400" spc="-1" strike="noStrike">
                <a:solidFill>
                  <a:srgbClr val="ffffff"/>
                </a:solidFill>
                <a:latin typeface="Arial"/>
              </a:rPr>
              <a:t>For Athabasca University (Canada) from 2011 and </a:t>
            </a:r>
            <a:r>
              <a:rPr b="0" i="1" lang="en-AU" sz="1400" spc="-1" strike="noStrike">
                <a:solidFill>
                  <a:srgbClr val="ffffff"/>
                </a:solidFill>
                <a:latin typeface="Arial"/>
              </a:rPr>
              <a:t>still running</a:t>
            </a:r>
            <a:r>
              <a:rPr b="0" lang="en-AU" sz="1400" spc="-1" strike="noStrike">
                <a:solidFill>
                  <a:srgbClr val="ffffff"/>
                </a:solidFill>
                <a:latin typeface="Arial"/>
              </a:rPr>
              <a:t>.</a:t>
            </a:r>
            <a:endParaRPr b="0" lang="en-AU" sz="1400" spc="-1" strike="noStrike">
              <a:latin typeface="Arial"/>
            </a:endParaRPr>
          </a:p>
          <a:p>
            <a:pPr marL="216000" indent="-216000">
              <a:lnSpc>
                <a:spcPct val="94000"/>
              </a:lnSpc>
              <a:spcBef>
                <a:spcPts val="150"/>
              </a:spcBef>
              <a:spcAft>
                <a:spcPts val="763"/>
              </a:spcAft>
              <a:buClr>
                <a:srgbClr val="ffffff"/>
              </a:buClr>
              <a:buSzPct val="45000"/>
              <a:buFont typeface="Wingdings" charset="2"/>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400" spc="-1" strike="noStrike">
                <a:solidFill>
                  <a:srgbClr val="ffffff"/>
                </a:solidFill>
                <a:latin typeface="Arial"/>
              </a:rPr>
              <a:t>Course available free under a CC licence.</a:t>
            </a:r>
            <a:endParaRPr b="0" lang="en-AU" sz="1400" spc="-1" strike="noStrike">
              <a:latin typeface="Arial"/>
            </a:endParaRPr>
          </a:p>
        </p:txBody>
      </p:sp>
      <p:pic>
        <p:nvPicPr>
          <p:cNvPr id="147" name="" descr=""/>
          <p:cNvPicPr/>
          <p:nvPr/>
        </p:nvPicPr>
        <p:blipFill>
          <a:blip r:embed="rId1"/>
          <a:stretch/>
        </p:blipFill>
        <p:spPr>
          <a:xfrm>
            <a:off x="3419640" y="720720"/>
            <a:ext cx="1993320" cy="2088720"/>
          </a:xfrm>
          <a:prstGeom prst="rect">
            <a:avLst/>
          </a:prstGeom>
          <a:ln w="0">
            <a:noFill/>
          </a:ln>
        </p:spPr>
      </p:pic>
      <p:sp>
        <p:nvSpPr>
          <p:cNvPr id="148" name=""/>
          <p:cNvSpPr/>
          <p:nvPr/>
        </p:nvSpPr>
        <p:spPr>
          <a:xfrm>
            <a:off x="3419640" y="2879640"/>
            <a:ext cx="1978920" cy="259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gn="ctr">
              <a:lnSpc>
                <a:spcPct val="94000"/>
              </a:lnSpc>
              <a:spcBef>
                <a:spcPts val="150"/>
              </a:spcBef>
              <a:spcAft>
                <a:spcPts val="15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600" spc="-1" strike="noStrike">
                <a:solidFill>
                  <a:srgbClr val="ffffff"/>
                </a:solidFill>
                <a:latin typeface="Arial"/>
                <a:ea typeface="DejaVu Sans"/>
              </a:rPr>
              <a:t>Wade Johanson from Canberra, Australia, CC BY 2.0 via Wikimedia Commons</a:t>
            </a:r>
            <a:endParaRPr b="0" lang="en-AU" sz="600" spc="-1" strike="noStrike">
              <a:latin typeface="Arial"/>
            </a:endParaRPr>
          </a:p>
        </p:txBody>
      </p:sp>
      <p:sp>
        <p:nvSpPr>
          <p:cNvPr id="4" name="PlaceHolder 3"/>
          <p:cNvSpPr>
            <a:spLocks noGrp="1"/>
          </p:cNvSpPr>
          <p:nvPr>
            <p:ph type="sldNum" idx="8"/>
          </p:nvPr>
        </p:nvSpPr>
        <p:spPr/>
        <p:txBody>
          <a:bodyPr/>
          <a:p>
            <a:fld id="{14EC77B9-83E1-47AE-87CF-7A17D166AA7C}"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49" name="PlaceHolder 1"/>
          <p:cNvSpPr>
            <a:spLocks noGrp="1"/>
          </p:cNvSpPr>
          <p:nvPr>
            <p:ph type="title"/>
          </p:nvPr>
        </p:nvSpPr>
        <p:spPr>
          <a:xfrm>
            <a:off x="291960" y="131760"/>
            <a:ext cx="5230440" cy="512280"/>
          </a:xfrm>
          <a:prstGeom prst="rect">
            <a:avLst/>
          </a:prstGeom>
          <a:noFill/>
          <a:ln w="0">
            <a:noFill/>
          </a:ln>
        </p:spPr>
        <p:txBody>
          <a:bodyPr lIns="0" rIns="0" tIns="0" bIns="0" anchor="ctr">
            <a:noAutofit/>
          </a:bodyPr>
          <a:p>
            <a:pPr algn="ctr">
              <a:lnSpc>
                <a:spcPct val="94000"/>
              </a:lnSpc>
              <a:spcBef>
                <a:spcPts val="150"/>
              </a:spcBef>
              <a:spcAft>
                <a:spcPts val="15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900" spc="-1" strike="noStrike">
                <a:solidFill>
                  <a:srgbClr val="ffffff"/>
                </a:solidFill>
                <a:latin typeface="Arial"/>
              </a:rPr>
              <a:t>Format</a:t>
            </a:r>
            <a:endParaRPr b="0" lang="en-AU" sz="1900" spc="-1" strike="noStrike">
              <a:latin typeface="Arial"/>
            </a:endParaRPr>
          </a:p>
        </p:txBody>
      </p:sp>
      <p:sp>
        <p:nvSpPr>
          <p:cNvPr id="150" name=""/>
          <p:cNvSpPr/>
          <p:nvPr/>
        </p:nvSpPr>
        <p:spPr>
          <a:xfrm>
            <a:off x="360360" y="720720"/>
            <a:ext cx="2160360" cy="2049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94000"/>
              </a:lnSpc>
              <a:spcBef>
                <a:spcPts val="150"/>
              </a:spcBef>
              <a:spcAft>
                <a:spcPts val="15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600" spc="-1" strike="noStrike">
                <a:solidFill>
                  <a:srgbClr val="ffffff"/>
                </a:solidFill>
                <a:latin typeface="Arial"/>
                <a:ea typeface="DejaVu Sans"/>
              </a:rPr>
              <a:t>Traditional distance education online course.</a:t>
            </a:r>
            <a:endParaRPr b="0" lang="en-AU" sz="1600" spc="-1" strike="noStrike">
              <a:latin typeface="Arial"/>
            </a:endParaRPr>
          </a:p>
          <a:p>
            <a:pPr marL="216000" indent="-216000">
              <a:lnSpc>
                <a:spcPct val="94000"/>
              </a:lnSpc>
              <a:spcBef>
                <a:spcPts val="150"/>
              </a:spcBef>
              <a:spcAft>
                <a:spcPts val="150"/>
              </a:spcAft>
              <a:buClr>
                <a:srgbClr val="ffffff"/>
              </a:buClr>
              <a:buSzPct val="45000"/>
              <a:buFont typeface="Wingdings" charset="2"/>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200" spc="-1" strike="noStrike">
                <a:solidFill>
                  <a:srgbClr val="ffffff"/>
                </a:solidFill>
                <a:latin typeface="Arial"/>
                <a:ea typeface="DejaVu Sans"/>
              </a:rPr>
              <a:t>12 weeks, </a:t>
            </a:r>
            <a:endParaRPr b="0" lang="en-AU" sz="1200" spc="-1" strike="noStrike">
              <a:latin typeface="Arial"/>
            </a:endParaRPr>
          </a:p>
          <a:p>
            <a:pPr marL="216000" indent="-216000">
              <a:lnSpc>
                <a:spcPct val="94000"/>
              </a:lnSpc>
              <a:spcBef>
                <a:spcPts val="150"/>
              </a:spcBef>
              <a:spcAft>
                <a:spcPts val="150"/>
              </a:spcAft>
              <a:buClr>
                <a:srgbClr val="ffffff"/>
              </a:buClr>
              <a:buSzPct val="45000"/>
              <a:buFont typeface="Wingdings" charset="2"/>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200" spc="-1" strike="noStrike">
                <a:solidFill>
                  <a:srgbClr val="ffffff"/>
                </a:solidFill>
                <a:latin typeface="Arial"/>
                <a:ea typeface="DejaVu Sans"/>
              </a:rPr>
              <a:t>One topic per week,</a:t>
            </a:r>
            <a:endParaRPr b="0" lang="en-AU" sz="1200" spc="-1" strike="noStrike">
              <a:latin typeface="Arial"/>
            </a:endParaRPr>
          </a:p>
          <a:p>
            <a:pPr marL="216000" indent="-216000">
              <a:lnSpc>
                <a:spcPct val="94000"/>
              </a:lnSpc>
              <a:spcBef>
                <a:spcPts val="150"/>
              </a:spcBef>
              <a:spcAft>
                <a:spcPts val="150"/>
              </a:spcAft>
              <a:buClr>
                <a:srgbClr val="ffffff"/>
              </a:buClr>
              <a:buSzPct val="45000"/>
              <a:buFont typeface="Wingdings" charset="2"/>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200" spc="-1" strike="noStrike">
                <a:solidFill>
                  <a:srgbClr val="ffffff"/>
                </a:solidFill>
                <a:latin typeface="Arial"/>
                <a:ea typeface="DejaVu Sans"/>
              </a:rPr>
              <a:t>One small assessment per week,</a:t>
            </a:r>
            <a:endParaRPr b="0" lang="en-AU" sz="1200" spc="-1" strike="noStrike">
              <a:latin typeface="Arial"/>
            </a:endParaRPr>
          </a:p>
          <a:p>
            <a:pPr marL="216000" indent="-216000">
              <a:lnSpc>
                <a:spcPct val="94000"/>
              </a:lnSpc>
              <a:spcBef>
                <a:spcPts val="150"/>
              </a:spcBef>
              <a:spcAft>
                <a:spcPts val="150"/>
              </a:spcAft>
              <a:buClr>
                <a:srgbClr val="ffffff"/>
              </a:buClr>
              <a:buSzPct val="45000"/>
              <a:buFont typeface="Wingdings" charset="2"/>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200" spc="-1" strike="noStrike">
                <a:solidFill>
                  <a:srgbClr val="ffffff"/>
                </a:solidFill>
                <a:latin typeface="Arial"/>
                <a:ea typeface="DejaVu Sans"/>
              </a:rPr>
              <a:t>Two large assignments.</a:t>
            </a:r>
            <a:endParaRPr b="0" lang="en-AU" sz="1200" spc="-1" strike="noStrike">
              <a:latin typeface="Arial"/>
            </a:endParaRPr>
          </a:p>
          <a:p>
            <a:pPr>
              <a:lnSpc>
                <a:spcPct val="94000"/>
              </a:lnSpc>
              <a:spcBef>
                <a:spcPts val="150"/>
              </a:spcBef>
              <a:spcAft>
                <a:spcPts val="15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600" spc="-1" strike="noStrike">
                <a:solidFill>
                  <a:srgbClr val="ffffff"/>
                </a:solidFill>
                <a:latin typeface="Arial"/>
                <a:ea typeface="DejaVu Sans"/>
              </a:rPr>
              <a:t> </a:t>
            </a:r>
            <a:endParaRPr b="0" lang="en-AU" sz="1600" spc="-1" strike="noStrike">
              <a:latin typeface="Arial"/>
            </a:endParaRPr>
          </a:p>
        </p:txBody>
      </p:sp>
      <p:sp>
        <p:nvSpPr>
          <p:cNvPr id="151" name=""/>
          <p:cNvSpPr/>
          <p:nvPr/>
        </p:nvSpPr>
        <p:spPr>
          <a:xfrm>
            <a:off x="2879640" y="2519280"/>
            <a:ext cx="2518920" cy="3758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gn="ctr">
              <a:lnSpc>
                <a:spcPct val="94000"/>
              </a:lnSpc>
              <a:spcBef>
                <a:spcPts val="150"/>
              </a:spcBef>
              <a:spcAft>
                <a:spcPts val="15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320" spc="-1" strike="noStrike">
                <a:solidFill>
                  <a:srgbClr val="ffffff"/>
                </a:solidFill>
                <a:latin typeface="Arial"/>
                <a:ea typeface="DejaVu Sans"/>
              </a:rPr>
              <a:t>Symbol for pollutants, from directive 67/548/EWG of European Chemicals Bureau.</a:t>
            </a:r>
            <a:endParaRPr b="0" lang="en-AU" sz="320" spc="-1" strike="noStrike">
              <a:latin typeface="Arial"/>
            </a:endParaRPr>
          </a:p>
        </p:txBody>
      </p:sp>
      <p:pic>
        <p:nvPicPr>
          <p:cNvPr id="152" name="" descr=""/>
          <p:cNvPicPr/>
          <p:nvPr/>
        </p:nvPicPr>
        <p:blipFill>
          <a:blip r:embed="rId1"/>
          <a:stretch/>
        </p:blipFill>
        <p:spPr>
          <a:xfrm>
            <a:off x="3337200" y="720000"/>
            <a:ext cx="1702440" cy="1702440"/>
          </a:xfrm>
          <a:prstGeom prst="rect">
            <a:avLst/>
          </a:prstGeom>
          <a:ln w="0">
            <a:noFill/>
          </a:ln>
        </p:spPr>
      </p:pic>
      <p:sp>
        <p:nvSpPr>
          <p:cNvPr id="3" name="PlaceHolder 2"/>
          <p:cNvSpPr>
            <a:spLocks noGrp="1"/>
          </p:cNvSpPr>
          <p:nvPr>
            <p:ph type="sldNum" idx="8"/>
          </p:nvPr>
        </p:nvSpPr>
        <p:spPr/>
        <p:txBody>
          <a:bodyPr/>
          <a:p>
            <a:fld id="{2AB7479C-EB3B-4F67-9EE5-1189C4CBB075}"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53" name="PlaceHolder 1"/>
          <p:cNvSpPr>
            <a:spLocks noGrp="1"/>
          </p:cNvSpPr>
          <p:nvPr>
            <p:ph type="title"/>
          </p:nvPr>
        </p:nvSpPr>
        <p:spPr>
          <a:xfrm>
            <a:off x="291960" y="131760"/>
            <a:ext cx="5230440" cy="512280"/>
          </a:xfrm>
          <a:prstGeom prst="rect">
            <a:avLst/>
          </a:prstGeom>
          <a:noFill/>
          <a:ln w="0">
            <a:noFill/>
          </a:ln>
        </p:spPr>
        <p:txBody>
          <a:bodyPr lIns="0" rIns="0" tIns="0" bIns="0" anchor="ctr">
            <a:noAutofit/>
          </a:bodyPr>
          <a:p>
            <a:pPr algn="ctr">
              <a:lnSpc>
                <a:spcPct val="94000"/>
              </a:lnSpc>
              <a:spcBef>
                <a:spcPts val="150"/>
              </a:spcBef>
              <a:spcAft>
                <a:spcPts val="15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900" spc="-1" strike="noStrike">
                <a:solidFill>
                  <a:srgbClr val="ffffff"/>
                </a:solidFill>
                <a:latin typeface="Arial"/>
              </a:rPr>
              <a:t>Delivered as Text</a:t>
            </a:r>
            <a:endParaRPr b="0" lang="en-AU" sz="1900" spc="-1" strike="noStrike">
              <a:latin typeface="Arial"/>
            </a:endParaRPr>
          </a:p>
        </p:txBody>
      </p:sp>
      <p:sp>
        <p:nvSpPr>
          <p:cNvPr id="154" name="PlaceHolder 2"/>
          <p:cNvSpPr>
            <a:spLocks noGrp="1"/>
          </p:cNvSpPr>
          <p:nvPr>
            <p:ph/>
          </p:nvPr>
        </p:nvSpPr>
        <p:spPr>
          <a:xfrm>
            <a:off x="291600" y="769680"/>
            <a:ext cx="2552400" cy="1872720"/>
          </a:xfrm>
          <a:prstGeom prst="rect">
            <a:avLst/>
          </a:prstGeom>
          <a:noFill/>
          <a:ln w="0">
            <a:noFill/>
          </a:ln>
        </p:spPr>
        <p:txBody>
          <a:bodyPr lIns="0" rIns="0" tIns="10440" bIns="0" anchor="t">
            <a:normAutofit/>
          </a:bodyPr>
          <a:p>
            <a:pPr marL="343080" indent="-343080">
              <a:lnSpc>
                <a:spcPct val="94000"/>
              </a:lnSpc>
              <a:spcBef>
                <a:spcPts val="150"/>
              </a:spcBef>
              <a:spcAft>
                <a:spcPts val="763"/>
              </a:spcAft>
              <a:buNone/>
              <a:tabLst>
                <a:tab algn="l" pos="0"/>
              </a:tabLst>
            </a:pPr>
            <a:r>
              <a:rPr b="0" lang="en-AU" sz="1400" spc="-1" strike="noStrike">
                <a:solidFill>
                  <a:srgbClr val="ffffff"/>
                </a:solidFill>
                <a:latin typeface="Arial"/>
              </a:rPr>
              <a:t>Moodle eBook.</a:t>
            </a:r>
            <a:endParaRPr b="0" lang="en-AU" sz="1400" spc="-1" strike="noStrike">
              <a:latin typeface="Arial"/>
            </a:endParaRPr>
          </a:p>
          <a:p>
            <a:pPr marL="343080" indent="-343080">
              <a:lnSpc>
                <a:spcPct val="94000"/>
              </a:lnSpc>
              <a:spcBef>
                <a:spcPts val="150"/>
              </a:spcBef>
              <a:spcAft>
                <a:spcPts val="763"/>
              </a:spcAft>
              <a:buNone/>
              <a:tabLst>
                <a:tab algn="l" pos="0"/>
              </a:tabLst>
            </a:pPr>
            <a:r>
              <a:rPr b="0" lang="en-AU" sz="1400" spc="-1" strike="noStrike">
                <a:solidFill>
                  <a:srgbClr val="ffffff"/>
                </a:solidFill>
                <a:latin typeface="Arial"/>
              </a:rPr>
              <a:t>One chapter per week.</a:t>
            </a:r>
            <a:endParaRPr b="0" lang="en-AU" sz="1400" spc="-1" strike="noStrike">
              <a:latin typeface="Arial"/>
            </a:endParaRPr>
          </a:p>
          <a:p>
            <a:pPr marL="343080" indent="-343080">
              <a:lnSpc>
                <a:spcPct val="94000"/>
              </a:lnSpc>
              <a:spcBef>
                <a:spcPts val="150"/>
              </a:spcBef>
              <a:spcAft>
                <a:spcPts val="763"/>
              </a:spcAft>
              <a:buNone/>
              <a:tabLst>
                <a:tab algn="l" pos="0"/>
              </a:tabLst>
            </a:pPr>
            <a:r>
              <a:rPr b="0" lang="en-AU" sz="1400" spc="-1" strike="noStrike">
                <a:solidFill>
                  <a:srgbClr val="ffffff"/>
                </a:solidFill>
                <a:latin typeface="Arial"/>
              </a:rPr>
              <a:t>One exercise at the end of each chapter.</a:t>
            </a:r>
            <a:endParaRPr b="0" lang="en-AU" sz="1400" spc="-1" strike="noStrike">
              <a:latin typeface="Arial"/>
            </a:endParaRPr>
          </a:p>
          <a:p>
            <a:pPr marL="343080" indent="-343080">
              <a:lnSpc>
                <a:spcPct val="94000"/>
              </a:lnSpc>
              <a:spcBef>
                <a:spcPts val="150"/>
              </a:spcBef>
              <a:spcAft>
                <a:spcPts val="763"/>
              </a:spcAft>
              <a:buNone/>
              <a:tabLst>
                <a:tab algn="l" pos="0"/>
              </a:tabLst>
            </a:pPr>
            <a:r>
              <a:rPr b="0" lang="en-AU" sz="1400" spc="-1" strike="noStrike">
                <a:solidFill>
                  <a:srgbClr val="ffffff"/>
                </a:solidFill>
                <a:latin typeface="Arial"/>
              </a:rPr>
              <a:t>Default HTML used, allowing for transfer of content from ACS to ANU to Athabasca.</a:t>
            </a:r>
            <a:endParaRPr b="0" lang="en-AU" sz="1400" spc="-1" strike="noStrike">
              <a:latin typeface="Arial"/>
            </a:endParaRPr>
          </a:p>
        </p:txBody>
      </p:sp>
      <p:sp>
        <p:nvSpPr>
          <p:cNvPr id="155" name=""/>
          <p:cNvSpPr/>
          <p:nvPr/>
        </p:nvSpPr>
        <p:spPr>
          <a:xfrm>
            <a:off x="3240000" y="2700000"/>
            <a:ext cx="2338560" cy="1800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gn="ctr">
              <a:lnSpc>
                <a:spcPct val="94000"/>
              </a:lnSpc>
              <a:spcBef>
                <a:spcPts val="150"/>
              </a:spcBef>
              <a:spcAft>
                <a:spcPts val="15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490" spc="-1" strike="noStrike">
                <a:solidFill>
                  <a:srgbClr val="ffffff"/>
                </a:solidFill>
                <a:latin typeface="Arial"/>
                <a:ea typeface="DejaVu Sans"/>
              </a:rPr>
              <a:t>Brian Stewart, Chief Information Officer, Simon Fraser University. </a:t>
            </a:r>
            <a:br>
              <a:rPr sz="490"/>
            </a:br>
            <a:r>
              <a:rPr b="0" lang="en-AU" sz="490" spc="-1" strike="noStrike">
                <a:solidFill>
                  <a:srgbClr val="ffffff"/>
                </a:solidFill>
                <a:latin typeface="Arial"/>
                <a:ea typeface="DejaVu Sans"/>
              </a:rPr>
              <a:t>Adapted the course when at Athabasca.</a:t>
            </a:r>
            <a:endParaRPr b="0" lang="en-AU" sz="490" spc="-1" strike="noStrike">
              <a:latin typeface="Arial"/>
            </a:endParaRPr>
          </a:p>
        </p:txBody>
      </p:sp>
      <p:pic>
        <p:nvPicPr>
          <p:cNvPr id="156" name="" descr=""/>
          <p:cNvPicPr/>
          <p:nvPr/>
        </p:nvPicPr>
        <p:blipFill>
          <a:blip r:embed="rId1"/>
          <a:stretch/>
        </p:blipFill>
        <p:spPr>
          <a:xfrm>
            <a:off x="3420000" y="720000"/>
            <a:ext cx="1910160" cy="1910160"/>
          </a:xfrm>
          <a:prstGeom prst="rect">
            <a:avLst/>
          </a:prstGeom>
          <a:ln w="0">
            <a:noFill/>
          </a:ln>
        </p:spPr>
      </p:pic>
      <p:sp>
        <p:nvSpPr>
          <p:cNvPr id="4" name="PlaceHolder 3"/>
          <p:cNvSpPr>
            <a:spLocks noGrp="1"/>
          </p:cNvSpPr>
          <p:nvPr>
            <p:ph type="sldNum" idx="8"/>
          </p:nvPr>
        </p:nvSpPr>
        <p:spPr/>
        <p:txBody>
          <a:bodyPr/>
          <a:p>
            <a:fld id="{5200DDBF-ECB1-4EAD-934B-2C1D6FE248BA}"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57" name="PlaceHolder 1"/>
          <p:cNvSpPr>
            <a:spLocks noGrp="1"/>
          </p:cNvSpPr>
          <p:nvPr>
            <p:ph type="title"/>
          </p:nvPr>
        </p:nvSpPr>
        <p:spPr>
          <a:xfrm>
            <a:off x="291960" y="131760"/>
            <a:ext cx="5230440" cy="512280"/>
          </a:xfrm>
          <a:prstGeom prst="rect">
            <a:avLst/>
          </a:prstGeom>
          <a:noFill/>
          <a:ln w="0">
            <a:noFill/>
          </a:ln>
        </p:spPr>
        <p:txBody>
          <a:bodyPr lIns="0" rIns="0" tIns="0" bIns="0" anchor="ctr">
            <a:noAutofit/>
          </a:bodyPr>
          <a:p>
            <a:pPr algn="ctr">
              <a:lnSpc>
                <a:spcPct val="94000"/>
              </a:lnSpc>
              <a:spcBef>
                <a:spcPts val="150"/>
              </a:spcBef>
              <a:spcAft>
                <a:spcPts val="15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900" spc="-1" strike="noStrike">
                <a:solidFill>
                  <a:srgbClr val="ffffff"/>
                </a:solidFill>
                <a:latin typeface="Arial"/>
              </a:rPr>
              <a:t>Assessment: Where the magic happens</a:t>
            </a:r>
            <a:endParaRPr b="0" lang="en-AU" sz="1900" spc="-1" strike="noStrike">
              <a:latin typeface="Arial"/>
            </a:endParaRPr>
          </a:p>
        </p:txBody>
      </p:sp>
      <p:sp>
        <p:nvSpPr>
          <p:cNvPr id="158" name=""/>
          <p:cNvSpPr/>
          <p:nvPr/>
        </p:nvSpPr>
        <p:spPr>
          <a:xfrm>
            <a:off x="360360" y="720720"/>
            <a:ext cx="2518920" cy="2768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94000"/>
              </a:lnSpc>
              <a:spcBef>
                <a:spcPts val="150"/>
              </a:spcBef>
              <a:spcAft>
                <a:spcPts val="15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300" spc="-1" strike="noStrike">
                <a:solidFill>
                  <a:srgbClr val="ffffff"/>
                </a:solidFill>
                <a:latin typeface="Arial"/>
                <a:ea typeface="DejaVu Sans"/>
              </a:rPr>
              <a:t>Weekly forum contribution: 20%</a:t>
            </a:r>
            <a:endParaRPr b="0" lang="en-AU" sz="1300" spc="-1" strike="noStrike">
              <a:latin typeface="Arial"/>
            </a:endParaRPr>
          </a:p>
          <a:p>
            <a:pPr marL="216000" indent="-216000">
              <a:lnSpc>
                <a:spcPct val="94000"/>
              </a:lnSpc>
              <a:spcBef>
                <a:spcPts val="150"/>
              </a:spcBef>
              <a:spcAft>
                <a:spcPts val="150"/>
              </a:spcAft>
              <a:buClr>
                <a:srgbClr val="ffffff"/>
              </a:buClr>
              <a:buSzPct val="45000"/>
              <a:buFont typeface="Wingdings" charset="2"/>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300" spc="-1" strike="noStrike">
                <a:solidFill>
                  <a:srgbClr val="ffffff"/>
                </a:solidFill>
                <a:latin typeface="Arial"/>
                <a:ea typeface="DejaVu Sans"/>
              </a:rPr>
              <a:t>Questions and answers to the online forum</a:t>
            </a:r>
            <a:endParaRPr b="0" lang="en-AU" sz="1300" spc="-1" strike="noStrike">
              <a:latin typeface="Arial"/>
            </a:endParaRPr>
          </a:p>
          <a:p>
            <a:pPr marL="216000" indent="-216000">
              <a:lnSpc>
                <a:spcPct val="94000"/>
              </a:lnSpc>
              <a:spcBef>
                <a:spcPts val="150"/>
              </a:spcBef>
              <a:spcAft>
                <a:spcPts val="150"/>
              </a:spcAft>
              <a:buClr>
                <a:srgbClr val="ffffff"/>
              </a:buClr>
              <a:buSzPct val="45000"/>
              <a:buFont typeface="Wingdings" charset="2"/>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300" spc="-1" strike="noStrike">
                <a:solidFill>
                  <a:srgbClr val="ffffff"/>
                </a:solidFill>
                <a:latin typeface="Arial"/>
                <a:ea typeface="DejaVu Sans"/>
              </a:rPr>
              <a:t>Mark and feedback each week from the tutor</a:t>
            </a:r>
            <a:endParaRPr b="0" lang="en-AU" sz="1300" spc="-1" strike="noStrike">
              <a:latin typeface="Arial"/>
            </a:endParaRPr>
          </a:p>
          <a:p>
            <a:pPr>
              <a:lnSpc>
                <a:spcPct val="94000"/>
              </a:lnSpc>
              <a:spcBef>
                <a:spcPts val="150"/>
              </a:spcBef>
              <a:spcAft>
                <a:spcPts val="15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300" spc="-1" strike="noStrike">
                <a:solidFill>
                  <a:srgbClr val="ffffff"/>
                </a:solidFill>
                <a:latin typeface="Arial"/>
                <a:ea typeface="DejaVu Sans"/>
              </a:rPr>
              <a:t>Written assignments: mid and end: 80%.</a:t>
            </a:r>
            <a:endParaRPr b="0" lang="en-AU" sz="1300" spc="-1" strike="noStrike">
              <a:latin typeface="Arial"/>
            </a:endParaRPr>
          </a:p>
        </p:txBody>
      </p:sp>
      <p:sp>
        <p:nvSpPr>
          <p:cNvPr id="159" name=""/>
          <p:cNvSpPr/>
          <p:nvPr/>
        </p:nvSpPr>
        <p:spPr>
          <a:xfrm>
            <a:off x="2879640" y="2519280"/>
            <a:ext cx="2700000" cy="587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gn="ctr">
              <a:lnSpc>
                <a:spcPct val="94000"/>
              </a:lnSpc>
              <a:spcBef>
                <a:spcPts val="150"/>
              </a:spcBef>
              <a:spcAft>
                <a:spcPts val="15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800" spc="-1" strike="noStrike">
                <a:solidFill>
                  <a:srgbClr val="ffffff"/>
                </a:solidFill>
                <a:latin typeface="Arial"/>
                <a:ea typeface="DejaVu Sans"/>
              </a:rPr>
              <a:t>Athabasca University Library, Mags55, CC BY-SA 3.0</a:t>
            </a:r>
            <a:endParaRPr b="0" lang="en-AU" sz="800" spc="-1" strike="noStrike">
              <a:latin typeface="Arial"/>
            </a:endParaRPr>
          </a:p>
          <a:p>
            <a:pPr>
              <a:lnSpc>
                <a:spcPct val="94000"/>
              </a:lnSpc>
              <a:spcBef>
                <a:spcPts val="150"/>
              </a:spcBef>
              <a:spcAft>
                <a:spcPts val="15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AU" sz="700" spc="-1" strike="noStrike">
              <a:latin typeface="Arial"/>
            </a:endParaRPr>
          </a:p>
        </p:txBody>
      </p:sp>
      <p:pic>
        <p:nvPicPr>
          <p:cNvPr id="160" name="" descr=""/>
          <p:cNvPicPr/>
          <p:nvPr/>
        </p:nvPicPr>
        <p:blipFill>
          <a:blip r:embed="rId1"/>
          <a:stretch/>
        </p:blipFill>
        <p:spPr>
          <a:xfrm>
            <a:off x="3060000" y="765000"/>
            <a:ext cx="2339640" cy="1754640"/>
          </a:xfrm>
          <a:prstGeom prst="rect">
            <a:avLst/>
          </a:prstGeom>
          <a:ln w="0">
            <a:noFill/>
          </a:ln>
        </p:spPr>
      </p:pic>
      <p:sp>
        <p:nvSpPr>
          <p:cNvPr id="3" name="PlaceHolder 2"/>
          <p:cNvSpPr>
            <a:spLocks noGrp="1"/>
          </p:cNvSpPr>
          <p:nvPr>
            <p:ph type="sldNum" idx="8"/>
          </p:nvPr>
        </p:nvSpPr>
        <p:spPr/>
        <p:txBody>
          <a:bodyPr/>
          <a:p>
            <a:fld id="{DD38C60E-F7D1-4269-B622-5B0655BF0AEC}"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61" name="PlaceHolder 1"/>
          <p:cNvSpPr>
            <a:spLocks noGrp="1"/>
          </p:cNvSpPr>
          <p:nvPr>
            <p:ph type="title"/>
          </p:nvPr>
        </p:nvSpPr>
        <p:spPr>
          <a:xfrm>
            <a:off x="291960" y="131760"/>
            <a:ext cx="5227560" cy="509400"/>
          </a:xfrm>
          <a:prstGeom prst="rect">
            <a:avLst/>
          </a:prstGeom>
          <a:noFill/>
          <a:ln w="0">
            <a:noFill/>
          </a:ln>
        </p:spPr>
        <p:txBody>
          <a:bodyPr lIns="0" rIns="0" tIns="0" bIns="0" anchor="ctr">
            <a:noAutofit/>
          </a:bodyPr>
          <a:p>
            <a:pPr algn="ctr">
              <a:lnSpc>
                <a:spcPct val="94000"/>
              </a:lnSpc>
              <a:spcBef>
                <a:spcPts val="150"/>
              </a:spcBef>
              <a:spcAft>
                <a:spcPts val="15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900" spc="-1" strike="noStrike">
                <a:solidFill>
                  <a:srgbClr val="ffffff"/>
                </a:solidFill>
                <a:latin typeface="Arial"/>
              </a:rPr>
              <a:t>Students Pay Attention to Assessment</a:t>
            </a:r>
            <a:endParaRPr b="0" lang="en-AU" sz="1900" spc="-1" strike="noStrike">
              <a:latin typeface="Arial"/>
            </a:endParaRPr>
          </a:p>
        </p:txBody>
      </p:sp>
      <p:sp>
        <p:nvSpPr>
          <p:cNvPr id="162" name="PlaceHolder 2"/>
          <p:cNvSpPr>
            <a:spLocks noGrp="1"/>
          </p:cNvSpPr>
          <p:nvPr>
            <p:ph/>
          </p:nvPr>
        </p:nvSpPr>
        <p:spPr>
          <a:xfrm>
            <a:off x="291600" y="770040"/>
            <a:ext cx="2550960" cy="1869480"/>
          </a:xfrm>
          <a:prstGeom prst="rect">
            <a:avLst/>
          </a:prstGeom>
          <a:noFill/>
          <a:ln w="0">
            <a:noFill/>
          </a:ln>
        </p:spPr>
        <p:txBody>
          <a:bodyPr lIns="0" rIns="0" tIns="10440" bIns="0" anchor="t">
            <a:normAutofit fontScale="82000"/>
          </a:bodyPr>
          <a:p>
            <a:pPr>
              <a:lnSpc>
                <a:spcPct val="94000"/>
              </a:lnSpc>
              <a:spcBef>
                <a:spcPts val="150"/>
              </a:spcBef>
              <a:spcAft>
                <a:spcPts val="763"/>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400" spc="-1" strike="noStrike">
                <a:solidFill>
                  <a:srgbClr val="ffffff"/>
                </a:solidFill>
                <a:latin typeface="Arial"/>
              </a:rPr>
              <a:t>Students pay attention to feedback accompanied by marks.</a:t>
            </a:r>
            <a:endParaRPr b="0" lang="en-AU" sz="1400" spc="-1" strike="noStrike">
              <a:latin typeface="Arial"/>
            </a:endParaRPr>
          </a:p>
          <a:p>
            <a:pPr>
              <a:lnSpc>
                <a:spcPct val="94000"/>
              </a:lnSpc>
              <a:spcBef>
                <a:spcPts val="150"/>
              </a:spcBef>
              <a:spcAft>
                <a:spcPts val="763"/>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400" spc="-1" strike="noStrike">
                <a:solidFill>
                  <a:srgbClr val="ffffff"/>
                </a:solidFill>
                <a:latin typeface="Arial"/>
                <a:ea typeface="Droid Sans Fallback"/>
              </a:rPr>
              <a:t>2% is sufficient to nudge the students.</a:t>
            </a:r>
            <a:endParaRPr b="0" lang="en-AU" sz="1400" spc="-1" strike="noStrike">
              <a:latin typeface="Arial"/>
            </a:endParaRPr>
          </a:p>
          <a:p>
            <a:pPr>
              <a:lnSpc>
                <a:spcPct val="94000"/>
              </a:lnSpc>
              <a:spcBef>
                <a:spcPts val="150"/>
              </a:spcBef>
              <a:spcAft>
                <a:spcPts val="763"/>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400" spc="-1" strike="noStrike">
                <a:solidFill>
                  <a:srgbClr val="ffffff"/>
                </a:solidFill>
                <a:latin typeface="Arial"/>
                <a:ea typeface="Droid Sans Fallback"/>
              </a:rPr>
              <a:t>Tutors are provided with suggested posts to students, &amp; boilerplate replies.</a:t>
            </a:r>
            <a:br>
              <a:rPr sz="1400"/>
            </a:br>
            <a:br>
              <a:rPr sz="1400"/>
            </a:br>
            <a:r>
              <a:rPr b="0" lang="en-AU" sz="1400" spc="-1" strike="noStrike">
                <a:solidFill>
                  <a:srgbClr val="ffffff"/>
                </a:solidFill>
                <a:latin typeface="Arial"/>
                <a:ea typeface="Droid Sans Fallback"/>
              </a:rPr>
              <a:t>The ANU Techlauncher program turbocharges feedback from students, tutors, &amp; clients, with a bespoke system &amp; ties it to grades grades.</a:t>
            </a:r>
            <a:endParaRPr b="0" lang="en-AU" sz="1400" spc="-1" strike="noStrike">
              <a:latin typeface="Arial"/>
            </a:endParaRPr>
          </a:p>
        </p:txBody>
      </p:sp>
      <p:pic>
        <p:nvPicPr>
          <p:cNvPr id="163" name="" descr=""/>
          <p:cNvPicPr/>
          <p:nvPr/>
        </p:nvPicPr>
        <p:blipFill>
          <a:blip r:embed="rId1"/>
          <a:srcRect l="0" t="0" r="14408" b="0"/>
          <a:stretch/>
        </p:blipFill>
        <p:spPr>
          <a:xfrm>
            <a:off x="3149640" y="720720"/>
            <a:ext cx="2255400" cy="1979280"/>
          </a:xfrm>
          <a:prstGeom prst="rect">
            <a:avLst/>
          </a:prstGeom>
          <a:ln w="0">
            <a:noFill/>
          </a:ln>
        </p:spPr>
      </p:pic>
      <p:sp>
        <p:nvSpPr>
          <p:cNvPr id="164" name=""/>
          <p:cNvSpPr/>
          <p:nvPr/>
        </p:nvSpPr>
        <p:spPr>
          <a:xfrm>
            <a:off x="3060720" y="2249640"/>
            <a:ext cx="2339640" cy="806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94000"/>
              </a:lnSpc>
              <a:spcBef>
                <a:spcPts val="1213"/>
              </a:spcBef>
              <a:spcAft>
                <a:spcPts val="1012"/>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AU" sz="1000" spc="-1" strike="noStrike">
              <a:latin typeface="Arial"/>
            </a:endParaRPr>
          </a:p>
          <a:p>
            <a:pPr algn="ctr">
              <a:lnSpc>
                <a:spcPct val="94000"/>
              </a:lnSpc>
              <a:spcBef>
                <a:spcPts val="1213"/>
              </a:spcBef>
              <a:spcAft>
                <a:spcPts val="1012"/>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AU" sz="1000" spc="-1" strike="noStrike">
                <a:solidFill>
                  <a:srgbClr val="ffffff"/>
                </a:solidFill>
                <a:latin typeface="Arial"/>
                <a:ea typeface="DejaVu Sans"/>
              </a:rPr>
              <a:t>ANU TechLauncher Showcase 2019.</a:t>
            </a:r>
            <a:endParaRPr b="0" lang="en-AU" sz="1000" spc="-1" strike="noStrike">
              <a:latin typeface="Arial"/>
            </a:endParaRPr>
          </a:p>
        </p:txBody>
      </p:sp>
      <p:sp>
        <p:nvSpPr>
          <p:cNvPr id="4" name="PlaceHolder 3"/>
          <p:cNvSpPr>
            <a:spLocks noGrp="1"/>
          </p:cNvSpPr>
          <p:nvPr>
            <p:ph type="sldNum" idx="8"/>
          </p:nvPr>
        </p:nvSpPr>
        <p:spPr/>
        <p:txBody>
          <a:bodyPr/>
          <a:p>
            <a:fld id="{6EF8F6C1-3EC9-49B4-A19C-C3556B394B8D}"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65" name="PlaceHolder 1"/>
          <p:cNvSpPr>
            <a:spLocks noGrp="1"/>
          </p:cNvSpPr>
          <p:nvPr>
            <p:ph type="title"/>
          </p:nvPr>
        </p:nvSpPr>
        <p:spPr>
          <a:xfrm>
            <a:off x="291600" y="131400"/>
            <a:ext cx="5262480" cy="544320"/>
          </a:xfrm>
          <a:prstGeom prst="rect">
            <a:avLst/>
          </a:prstGeom>
          <a:noFill/>
          <a:ln w="0">
            <a:noFill/>
          </a:ln>
        </p:spPr>
        <p:txBody>
          <a:bodyPr lIns="0" rIns="0" tIns="0" bIns="0" anchor="ctr">
            <a:noAutofit/>
          </a:bodyPr>
          <a:p>
            <a:pPr algn="ctr">
              <a:lnSpc>
                <a:spcPct val="94000"/>
              </a:lnSpc>
              <a:spcBef>
                <a:spcPts val="150"/>
              </a:spcBef>
              <a:spcAft>
                <a:spcPts val="150"/>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 algn="l" pos="10782360"/>
              </a:tabLst>
            </a:pPr>
            <a:r>
              <a:rPr b="0" lang="en-US" sz="1900" spc="-1" strike="noStrike">
                <a:solidFill>
                  <a:srgbClr val="ffffff"/>
                </a:solidFill>
                <a:latin typeface="Arial"/>
              </a:rPr>
              <a:t>Questions &amp; More Information</a:t>
            </a:r>
            <a:endParaRPr b="0" lang="en-AU" sz="1900" spc="-1" strike="noStrike">
              <a:latin typeface="Arial"/>
            </a:endParaRPr>
          </a:p>
        </p:txBody>
      </p:sp>
      <p:sp>
        <p:nvSpPr>
          <p:cNvPr id="166" name="PlaceHolder 2"/>
          <p:cNvSpPr>
            <a:spLocks noGrp="1"/>
          </p:cNvSpPr>
          <p:nvPr>
            <p:ph/>
          </p:nvPr>
        </p:nvSpPr>
        <p:spPr>
          <a:xfrm>
            <a:off x="291600" y="769680"/>
            <a:ext cx="5262480" cy="1904400"/>
          </a:xfrm>
          <a:prstGeom prst="rect">
            <a:avLst/>
          </a:prstGeom>
          <a:noFill/>
          <a:ln w="0">
            <a:noFill/>
          </a:ln>
        </p:spPr>
        <p:txBody>
          <a:bodyPr lIns="0" rIns="0" tIns="10440" bIns="0" anchor="t">
            <a:normAutofit fontScale="61000"/>
          </a:bodyPr>
          <a:p>
            <a:pPr marL="343080" indent="-324000">
              <a:lnSpc>
                <a:spcPct val="94000"/>
              </a:lnSpc>
              <a:spcBef>
                <a:spcPts val="150"/>
              </a:spcBef>
              <a:spcAft>
                <a:spcPts val="763"/>
              </a:spcAft>
              <a:buNone/>
              <a:tabLst>
                <a:tab algn="l" pos="0"/>
              </a:tabLst>
            </a:pPr>
            <a:r>
              <a:rPr b="0" lang="en-US" sz="1300" spc="-1" strike="noStrike">
                <a:solidFill>
                  <a:srgbClr val="ffffff"/>
                </a:solidFill>
                <a:latin typeface="Arial"/>
              </a:rPr>
              <a:t>Cochrane, T. D., Narayan, V., Aiello, S., Alizadeh, M., Birt, J., Bone, E., Cowie, N., Cowling, M., Deneen, C., Goldacre, P., Sinfield, D., Stretton, T., &amp; Worthington, T. (2022). Analysing mobile learning designs: A framework for transforming learning post-COVID. Australasian Journal of Educational Technology, 38(4), 1–21. https://doi.org/10.14742/ajet.7997</a:t>
            </a:r>
            <a:endParaRPr b="0" lang="en-AU" sz="1300" spc="-1" strike="noStrike">
              <a:latin typeface="Arial"/>
            </a:endParaRPr>
          </a:p>
          <a:p>
            <a:pPr marL="343080" indent="-324000">
              <a:lnSpc>
                <a:spcPct val="94000"/>
              </a:lnSpc>
              <a:spcBef>
                <a:spcPts val="150"/>
              </a:spcBef>
              <a:spcAft>
                <a:spcPts val="763"/>
              </a:spcAft>
              <a:buNone/>
              <a:tabLst>
                <a:tab algn="l" pos="0"/>
              </a:tabLst>
            </a:pPr>
            <a:endParaRPr b="0" lang="en-AU" sz="1300" spc="-1" strike="noStrike">
              <a:latin typeface="Arial"/>
            </a:endParaRPr>
          </a:p>
          <a:p>
            <a:pPr marL="343080" indent="-324000">
              <a:lnSpc>
                <a:spcPct val="94000"/>
              </a:lnSpc>
              <a:spcBef>
                <a:spcPts val="150"/>
              </a:spcBef>
              <a:spcAft>
                <a:spcPts val="763"/>
              </a:spcAft>
              <a:buNone/>
              <a:tabLst>
                <a:tab algn="l" pos="0"/>
              </a:tabLst>
            </a:pPr>
            <a:r>
              <a:rPr b="0" lang="en-US" sz="1300" spc="-1" strike="noStrike">
                <a:solidFill>
                  <a:srgbClr val="ffffff"/>
                </a:solidFill>
                <a:latin typeface="Arial"/>
              </a:rPr>
              <a:t>TechLauncher: </a:t>
            </a:r>
            <a:br>
              <a:rPr sz="1300"/>
            </a:br>
            <a:r>
              <a:rPr b="0" lang="en-US" sz="1300" spc="-1" strike="noStrike">
                <a:solidFill>
                  <a:srgbClr val="ffffff"/>
                </a:solidFill>
                <a:latin typeface="Arial"/>
              </a:rPr>
              <a:t>https://cs.anu.edu.au/TechLauncher/current_students/</a:t>
            </a:r>
            <a:endParaRPr b="0" lang="en-AU" sz="1300" spc="-1" strike="noStrike">
              <a:latin typeface="Arial"/>
            </a:endParaRPr>
          </a:p>
          <a:p>
            <a:pPr marL="343080" indent="-324000">
              <a:lnSpc>
                <a:spcPct val="94000"/>
              </a:lnSpc>
              <a:spcBef>
                <a:spcPts val="150"/>
              </a:spcBef>
              <a:spcAft>
                <a:spcPts val="763"/>
              </a:spcAft>
              <a:buNone/>
              <a:tabLst>
                <a:tab algn="l" pos="0"/>
              </a:tabLst>
            </a:pPr>
            <a:endParaRPr b="0" lang="en-AU" sz="1300" spc="-1" strike="noStrike">
              <a:latin typeface="Arial"/>
            </a:endParaRPr>
          </a:p>
          <a:p>
            <a:pPr marL="343080" indent="-324000">
              <a:lnSpc>
                <a:spcPct val="94000"/>
              </a:lnSpc>
              <a:spcBef>
                <a:spcPts val="150"/>
              </a:spcBef>
              <a:spcAft>
                <a:spcPts val="763"/>
              </a:spcAft>
              <a:buNone/>
              <a:tabLst>
                <a:tab algn="l" pos="0"/>
              </a:tabLst>
            </a:pPr>
            <a:r>
              <a:rPr b="0" lang="en-US" sz="1300" spc="-1" strike="noStrike">
                <a:solidFill>
                  <a:srgbClr val="ffffff"/>
                </a:solidFill>
                <a:latin typeface="Arial"/>
              </a:rPr>
              <a:t>Learning to Reflect Module for TechLauncher, Blog posts 2018 to 2022, with drafts, &amp; commentary:  https://www.tomw.net.au/technology/education/learning_to_reflect/</a:t>
            </a:r>
            <a:endParaRPr b="0" lang="en-AU" sz="1300" spc="-1" strike="noStrike">
              <a:latin typeface="Arial"/>
            </a:endParaRPr>
          </a:p>
          <a:p>
            <a:pPr marL="343080" indent="-324000">
              <a:lnSpc>
                <a:spcPct val="94000"/>
              </a:lnSpc>
              <a:spcBef>
                <a:spcPts val="150"/>
              </a:spcBef>
              <a:spcAft>
                <a:spcPts val="763"/>
              </a:spcAft>
              <a:buNone/>
              <a:tabLst>
                <a:tab algn="l" pos="0"/>
              </a:tabLst>
            </a:pPr>
            <a:endParaRPr b="0" lang="en-AU" sz="1300" spc="-1" strike="noStrike">
              <a:latin typeface="Arial"/>
            </a:endParaRPr>
          </a:p>
          <a:p>
            <a:pPr marL="343080" indent="-324000">
              <a:lnSpc>
                <a:spcPct val="94000"/>
              </a:lnSpc>
              <a:spcBef>
                <a:spcPts val="150"/>
              </a:spcBef>
              <a:spcAft>
                <a:spcPts val="763"/>
              </a:spcAft>
              <a:buNone/>
              <a:tabLst>
                <a:tab algn="l" pos="0"/>
              </a:tabLst>
            </a:pPr>
            <a:r>
              <a:rPr b="0" lang="en-US" sz="1300" spc="-1" strike="noStrike">
                <a:solidFill>
                  <a:srgbClr val="ffffff"/>
                </a:solidFill>
                <a:latin typeface="Arial"/>
              </a:rPr>
              <a:t>Tom Worthington, ANU Research School of Computer Science: </a:t>
            </a:r>
            <a:br>
              <a:rPr sz="1300"/>
            </a:br>
            <a:r>
              <a:rPr b="0" lang="en-US" sz="1300" spc="-1" strike="noStrike">
                <a:solidFill>
                  <a:srgbClr val="ffffff"/>
                </a:solidFill>
                <a:latin typeface="Arial"/>
              </a:rPr>
              <a:t>tom.worthington@anu.edu.au</a:t>
            </a:r>
            <a:endParaRPr b="0" lang="en-AU" sz="1300" spc="-1" strike="noStrike">
              <a:latin typeface="Arial"/>
            </a:endParaRPr>
          </a:p>
          <a:p>
            <a:pPr marL="343080" indent="-324000">
              <a:lnSpc>
                <a:spcPct val="94000"/>
              </a:lnSpc>
              <a:spcBef>
                <a:spcPts val="150"/>
              </a:spcBef>
              <a:spcAft>
                <a:spcPts val="763"/>
              </a:spcAft>
              <a:buNone/>
              <a:tabLst>
                <a:tab algn="l" pos="0"/>
              </a:tabLst>
            </a:pPr>
            <a:endParaRPr b="0" lang="en-AU" sz="1300" spc="-1" strike="noStrike">
              <a:latin typeface="Arial"/>
            </a:endParaRPr>
          </a:p>
          <a:p>
            <a:pPr marL="343080" indent="-324000">
              <a:lnSpc>
                <a:spcPct val="94000"/>
              </a:lnSpc>
              <a:spcBef>
                <a:spcPts val="150"/>
              </a:spcBef>
              <a:spcAft>
                <a:spcPts val="763"/>
              </a:spcAft>
              <a:buNone/>
              <a:tabLst>
                <a:tab algn="l" pos="0"/>
              </a:tabLst>
            </a:pPr>
            <a:endParaRPr b="0" lang="en-AU" sz="1300" spc="-1" strike="noStrike">
              <a:latin typeface="Arial"/>
            </a:endParaRPr>
          </a:p>
        </p:txBody>
      </p:sp>
      <p:sp>
        <p:nvSpPr>
          <p:cNvPr id="4" name="PlaceHolder 3"/>
          <p:cNvSpPr>
            <a:spLocks noGrp="1"/>
          </p:cNvSpPr>
          <p:nvPr>
            <p:ph type="sldNum" idx="5"/>
          </p:nvPr>
        </p:nvSpPr>
        <p:spPr/>
        <p:txBody>
          <a:bodyPr/>
          <a:p>
            <a:fld id="{71702E31-9F55-4D4E-AA50-66A4D49C0D6E}"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1151</TotalTime>
  <Application>LibreOffice/7.3.7.2$Linux_X86_64 LibreOffice_project/30$Build-2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2018-08-03T09:41:10Z</dcterms:created>
  <dc:creator>Tom Worthington</dc:creator>
  <dc:description>Teaching Green Computing Online: 15 Years of Student Engagement via Nudging. For HERDSA Special Interest Group Online Engagement in Higher Education: Upcoming Event
Wed 10th Apr 2024, 1:00 pm - 2:00 pm AEST.</dc:description>
  <cp:keywords>assessment elearning nudging</cp:keywords>
  <dc:language>en-AU</dc:language>
  <cp:lastModifiedBy>Tom Worthington</cp:lastModifiedBy>
  <dcterms:modified xsi:type="dcterms:W3CDTF">2024-04-05T18:53:03Z</dcterms:modified>
  <cp:revision>117</cp:revision>
  <dc:subject>Computing &amp; IT Education</dc:subject>
  <dc:title>Fifteen Years of Student Engagement via Nudging</dc:title>
</cp:coreProperties>
</file>

<file path=docProps/custom.xml><?xml version="1.0" encoding="utf-8"?>
<Properties xmlns="http://schemas.openxmlformats.org/officeDocument/2006/custom-properties" xmlns:vt="http://schemas.openxmlformats.org/officeDocument/2006/docPropsVTypes"/>
</file>